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1"/>
  </p:notesMasterIdLst>
  <p:sldIdLst>
    <p:sldId id="950" r:id="rId2"/>
    <p:sldId id="1090" r:id="rId3"/>
    <p:sldId id="1059" r:id="rId4"/>
    <p:sldId id="1055" r:id="rId5"/>
    <p:sldId id="453" r:id="rId6"/>
    <p:sldId id="447" r:id="rId7"/>
    <p:sldId id="448" r:id="rId8"/>
    <p:sldId id="449" r:id="rId9"/>
    <p:sldId id="450" r:id="rId10"/>
    <p:sldId id="451" r:id="rId11"/>
    <p:sldId id="452" r:id="rId12"/>
    <p:sldId id="1167" r:id="rId13"/>
    <p:sldId id="1168" r:id="rId14"/>
    <p:sldId id="1169" r:id="rId15"/>
    <p:sldId id="1170" r:id="rId16"/>
    <p:sldId id="616" r:id="rId17"/>
    <p:sldId id="707" r:id="rId18"/>
    <p:sldId id="708" r:id="rId19"/>
    <p:sldId id="670" r:id="rId20"/>
    <p:sldId id="671" r:id="rId21"/>
    <p:sldId id="672" r:id="rId22"/>
    <p:sldId id="673" r:id="rId23"/>
    <p:sldId id="674" r:id="rId24"/>
    <p:sldId id="512" r:id="rId25"/>
    <p:sldId id="513" r:id="rId26"/>
    <p:sldId id="514" r:id="rId27"/>
    <p:sldId id="1109" r:id="rId28"/>
    <p:sldId id="1172" r:id="rId29"/>
    <p:sldId id="1173" r:id="rId30"/>
    <p:sldId id="1174" r:id="rId31"/>
    <p:sldId id="1175" r:id="rId32"/>
    <p:sldId id="1176" r:id="rId33"/>
    <p:sldId id="1177" r:id="rId34"/>
    <p:sldId id="1178" r:id="rId35"/>
    <p:sldId id="1179" r:id="rId36"/>
    <p:sldId id="685" r:id="rId37"/>
    <p:sldId id="686" r:id="rId38"/>
    <p:sldId id="1110" r:id="rId39"/>
    <p:sldId id="438" r:id="rId40"/>
    <p:sldId id="439" r:id="rId41"/>
    <p:sldId id="440" r:id="rId42"/>
    <p:sldId id="441" r:id="rId43"/>
    <p:sldId id="442" r:id="rId44"/>
    <p:sldId id="443" r:id="rId45"/>
    <p:sldId id="444" r:id="rId46"/>
    <p:sldId id="445" r:id="rId47"/>
    <p:sldId id="954" r:id="rId48"/>
    <p:sldId id="1010" r:id="rId49"/>
    <p:sldId id="1171" r:id="rId50"/>
    <p:sldId id="257" r:id="rId51"/>
    <p:sldId id="258" r:id="rId52"/>
    <p:sldId id="259" r:id="rId53"/>
    <p:sldId id="1151" r:id="rId54"/>
    <p:sldId id="1129" r:id="rId55"/>
    <p:sldId id="1152" r:id="rId56"/>
    <p:sldId id="1130" r:id="rId57"/>
    <p:sldId id="1084" r:id="rId58"/>
    <p:sldId id="1122" r:id="rId59"/>
    <p:sldId id="946" r:id="rId6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Service" id="{1F80873B-EF87-4756-A9D6-A147B579BB11}">
          <p14:sldIdLst>
            <p14:sldId id="950"/>
            <p14:sldId id="1090"/>
            <p14:sldId id="1059"/>
            <p14:sldId id="1055"/>
            <p14:sldId id="453"/>
            <p14:sldId id="447"/>
            <p14:sldId id="448"/>
            <p14:sldId id="449"/>
            <p14:sldId id="450"/>
            <p14:sldId id="451"/>
            <p14:sldId id="452"/>
            <p14:sldId id="1167"/>
            <p14:sldId id="1168"/>
            <p14:sldId id="1169"/>
            <p14:sldId id="1170"/>
            <p14:sldId id="616"/>
            <p14:sldId id="707"/>
            <p14:sldId id="708"/>
            <p14:sldId id="670"/>
            <p14:sldId id="671"/>
            <p14:sldId id="672"/>
            <p14:sldId id="673"/>
            <p14:sldId id="674"/>
            <p14:sldId id="512"/>
            <p14:sldId id="513"/>
            <p14:sldId id="514"/>
            <p14:sldId id="1109"/>
            <p14:sldId id="1172"/>
            <p14:sldId id="1173"/>
            <p14:sldId id="1174"/>
            <p14:sldId id="1175"/>
            <p14:sldId id="1176"/>
            <p14:sldId id="1177"/>
            <p14:sldId id="1178"/>
            <p14:sldId id="1179"/>
            <p14:sldId id="685"/>
            <p14:sldId id="686"/>
            <p14:sldId id="1110"/>
            <p14:sldId id="438"/>
            <p14:sldId id="439"/>
            <p14:sldId id="440"/>
            <p14:sldId id="441"/>
            <p14:sldId id="442"/>
            <p14:sldId id="443"/>
            <p14:sldId id="444"/>
            <p14:sldId id="445"/>
            <p14:sldId id="954"/>
            <p14:sldId id="1010"/>
            <p14:sldId id="1171"/>
            <p14:sldId id="257"/>
            <p14:sldId id="258"/>
            <p14:sldId id="259"/>
            <p14:sldId id="1151"/>
            <p14:sldId id="1129"/>
            <p14:sldId id="1152"/>
            <p14:sldId id="1130"/>
            <p14:sldId id="1084"/>
            <p14:sldId id="1122"/>
            <p14:sldId id="94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E6A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40" autoAdjust="0"/>
    <p:restoredTop sz="82272" autoAdjust="0"/>
  </p:normalViewPr>
  <p:slideViewPr>
    <p:cSldViewPr>
      <p:cViewPr varScale="1">
        <p:scale>
          <a:sx n="84" d="100"/>
          <a:sy n="84" d="100"/>
        </p:scale>
        <p:origin x="1200" y="96"/>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g>
</file>

<file path=ppt/media/image10.png>
</file>

<file path=ppt/media/image2.png>
</file>

<file path=ppt/media/image3.png>
</file>

<file path=ppt/media/image4.jpe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7EAEFC-A9C7-464E-BE3F-33D4DD72E122}" type="datetimeFigureOut">
              <a:rPr lang="en-GB" smtClean="0"/>
              <a:t>07/04/2024</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9B61DE-1D46-4752-AF65-FA2C4EB0D1D0}" type="slidenum">
              <a:rPr lang="en-GB" smtClean="0"/>
              <a:t>‹#›</a:t>
            </a:fld>
            <a:endParaRPr lang="en-GB"/>
          </a:p>
        </p:txBody>
      </p:sp>
    </p:spTree>
    <p:extLst>
      <p:ext uri="{BB962C8B-B14F-4D97-AF65-F5344CB8AC3E}">
        <p14:creationId xmlns:p14="http://schemas.microsoft.com/office/powerpoint/2010/main" val="39571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79B61DE-1D46-4752-AF65-FA2C4EB0D1D0}"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69148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59</a:t>
            </a:fld>
            <a:endParaRPr lang="en-GB"/>
          </a:p>
        </p:txBody>
      </p:sp>
    </p:spTree>
    <p:extLst>
      <p:ext uri="{BB962C8B-B14F-4D97-AF65-F5344CB8AC3E}">
        <p14:creationId xmlns:p14="http://schemas.microsoft.com/office/powerpoint/2010/main" val="692174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3</a:t>
            </a:fld>
            <a:endParaRPr lang="en-GB"/>
          </a:p>
        </p:txBody>
      </p:sp>
    </p:spTree>
    <p:extLst>
      <p:ext uri="{BB962C8B-B14F-4D97-AF65-F5344CB8AC3E}">
        <p14:creationId xmlns:p14="http://schemas.microsoft.com/office/powerpoint/2010/main" val="1001601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27</a:t>
            </a:fld>
            <a:endParaRPr lang="en-GB"/>
          </a:p>
        </p:txBody>
      </p:sp>
    </p:spTree>
    <p:extLst>
      <p:ext uri="{BB962C8B-B14F-4D97-AF65-F5344CB8AC3E}">
        <p14:creationId xmlns:p14="http://schemas.microsoft.com/office/powerpoint/2010/main" val="601371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38</a:t>
            </a:fld>
            <a:endParaRPr lang="en-GB"/>
          </a:p>
        </p:txBody>
      </p:sp>
    </p:spTree>
    <p:extLst>
      <p:ext uri="{BB962C8B-B14F-4D97-AF65-F5344CB8AC3E}">
        <p14:creationId xmlns:p14="http://schemas.microsoft.com/office/powerpoint/2010/main" val="40193142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47</a:t>
            </a:fld>
            <a:endParaRPr lang="en-GB"/>
          </a:p>
        </p:txBody>
      </p:sp>
    </p:spTree>
    <p:extLst>
      <p:ext uri="{BB962C8B-B14F-4D97-AF65-F5344CB8AC3E}">
        <p14:creationId xmlns:p14="http://schemas.microsoft.com/office/powerpoint/2010/main" val="3289083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2c4766cb86b_0_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2c4766cb86b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c4766cb86b_0_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c4766cb86b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c948e63d45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c948e63d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79B61DE-1D46-4752-AF65-FA2C4EB0D1D0}" type="slidenum">
              <a:rPr lang="en-GB" smtClean="0"/>
              <a:t>57</a:t>
            </a:fld>
            <a:endParaRPr lang="en-GB"/>
          </a:p>
        </p:txBody>
      </p:sp>
    </p:spTree>
    <p:extLst>
      <p:ext uri="{BB962C8B-B14F-4D97-AF65-F5344CB8AC3E}">
        <p14:creationId xmlns:p14="http://schemas.microsoft.com/office/powerpoint/2010/main" val="1984941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26EA1CF3-4A15-4CBF-9A5A-6A56C368BE71}" type="datetimeFigureOut">
              <a:rPr lang="en-GB" smtClean="0"/>
              <a:pPr/>
              <a:t>07/04/2024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6EA1CF3-4A15-4CBF-9A5A-6A56C368BE71}" type="datetimeFigureOut">
              <a:rPr lang="en-GB" smtClean="0"/>
              <a:pPr/>
              <a:t>07/04/2024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26EA1CF3-4A15-4CBF-9A5A-6A56C368BE71}" type="datetimeFigureOut">
              <a:rPr lang="en-GB" smtClean="0"/>
              <a:pPr/>
              <a:t>07/04/2024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593367"/>
            <a:ext cx="8520600" cy="763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1" name="Google Shape;21;p4"/>
          <p:cNvSpPr txBox="1">
            <a:spLocks noGrp="1"/>
          </p:cNvSpPr>
          <p:nvPr>
            <p:ph type="body" idx="1"/>
          </p:nvPr>
        </p:nvSpPr>
        <p:spPr>
          <a:xfrm>
            <a:off x="311700" y="1645433"/>
            <a:ext cx="8520600" cy="444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97999" y="6251679"/>
            <a:ext cx="5487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4132809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GB"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10"/>
          </p:nvPr>
        </p:nvSpPr>
        <p:spPr/>
        <p:txBody>
          <a:bodyPr/>
          <a:lstStyle/>
          <a:p>
            <a:fld id="{26EA1CF3-4A15-4CBF-9A5A-6A56C368BE71}" type="datetimeFigureOut">
              <a:rPr lang="en-GB" smtClean="0"/>
              <a:pPr/>
              <a:t>07/04/2024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EA1CF3-4A15-4CBF-9A5A-6A56C368BE71}" type="datetimeFigureOut">
              <a:rPr lang="en-GB" smtClean="0"/>
              <a:pPr/>
              <a:t>07/04/2024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26EA1CF3-4A15-4CBF-9A5A-6A56C368BE71}" type="datetimeFigureOut">
              <a:rPr lang="en-GB" smtClean="0"/>
              <a:pPr/>
              <a:t>07/04/2024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26EA1CF3-4A15-4CBF-9A5A-6A56C368BE71}" type="datetimeFigureOut">
              <a:rPr lang="en-GB" smtClean="0"/>
              <a:pPr/>
              <a:t>07/04/2024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26EA1CF3-4A15-4CBF-9A5A-6A56C368BE71}" type="datetimeFigureOut">
              <a:rPr lang="en-GB" smtClean="0"/>
              <a:pPr/>
              <a:t>07/04/2024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EA1CF3-4A15-4CBF-9A5A-6A56C368BE71}" type="datetimeFigureOut">
              <a:rPr lang="en-GB" smtClean="0"/>
              <a:pPr/>
              <a:t>07/04/2024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07/04/2024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EA1CF3-4A15-4CBF-9A5A-6A56C368BE71}" type="datetimeFigureOut">
              <a:rPr lang="en-GB" smtClean="0"/>
              <a:pPr/>
              <a:t>07/04/2024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DD929FA-79A7-47B7-BF4C-8C146230B1E4}"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836712"/>
            <a:ext cx="8229600" cy="436909"/>
          </a:xfrm>
          <a:prstGeom prst="rect">
            <a:avLst/>
          </a:prstGeom>
        </p:spPr>
        <p:txBody>
          <a:bodyPr vert="horz" lIns="91440" tIns="45720" rIns="91440" bIns="45720" rtlCol="0" anchor="ctr">
            <a:normAutofit/>
          </a:bodyPr>
          <a:lstStyle/>
          <a:p>
            <a:endParaRPr lang="en-GB"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EA1CF3-4A15-4CBF-9A5A-6A56C368BE71}" type="datetimeFigureOut">
              <a:rPr lang="en-GB" smtClean="0"/>
              <a:pPr/>
              <a:t>07/04/2024</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D929FA-79A7-47B7-BF4C-8C146230B1E4}" type="slidenum">
              <a:rPr lang="en-GB" smtClean="0"/>
              <a:pPr/>
              <a:t>‹#›</a:t>
            </a:fld>
            <a:endParaRPr lang="en-GB"/>
          </a:p>
        </p:txBody>
      </p:sp>
      <p:sp>
        <p:nvSpPr>
          <p:cNvPr id="7" name="Rectangle 6">
            <a:extLst>
              <a:ext uri="{FF2B5EF4-FFF2-40B4-BE49-F238E27FC236}">
                <a16:creationId xmlns:a16="http://schemas.microsoft.com/office/drawing/2014/main" id="{A81FA438-06AA-FBAF-6598-C474F739A20A}"/>
              </a:ext>
            </a:extLst>
          </p:cNvPr>
          <p:cNvSpPr/>
          <p:nvPr userDrawn="1"/>
        </p:nvSpPr>
        <p:spPr>
          <a:xfrm>
            <a:off x="72008" y="5949280"/>
            <a:ext cx="899592" cy="773808"/>
          </a:xfrm>
          <a:prstGeom prst="rect">
            <a:avLst/>
          </a:prstGeom>
          <a:blipFill>
            <a:blip r:embed="rId1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9" name="Straight Connector 8">
            <a:extLst>
              <a:ext uri="{FF2B5EF4-FFF2-40B4-BE49-F238E27FC236}">
                <a16:creationId xmlns:a16="http://schemas.microsoft.com/office/drawing/2014/main" id="{75A119C8-FA69-A36C-A18F-B470565B9C0C}"/>
              </a:ext>
            </a:extLst>
          </p:cNvPr>
          <p:cNvCxnSpPr>
            <a:cxnSpLocks/>
          </p:cNvCxnSpPr>
          <p:nvPr userDrawn="1"/>
        </p:nvCxnSpPr>
        <p:spPr>
          <a:xfrm>
            <a:off x="971600" y="6237312"/>
            <a:ext cx="7715200" cy="0"/>
          </a:xfrm>
          <a:prstGeom prst="line">
            <a:avLst/>
          </a:prstGeom>
          <a:ln w="19050">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FB4C0C-9840-84EC-CAB9-6BA55788BC6D}"/>
              </a:ext>
            </a:extLst>
          </p:cNvPr>
          <p:cNvCxnSpPr>
            <a:cxnSpLocks/>
          </p:cNvCxnSpPr>
          <p:nvPr userDrawn="1"/>
        </p:nvCxnSpPr>
        <p:spPr>
          <a:xfrm>
            <a:off x="457200" y="764704"/>
            <a:ext cx="8229600" cy="0"/>
          </a:xfrm>
          <a:prstGeom prst="line">
            <a:avLst/>
          </a:prstGeom>
          <a:ln w="19050">
            <a:solidFill>
              <a:srgbClr val="FF9900"/>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www.ccli.com/" TargetMode="External"/><Relationship Id="rId2" Type="http://schemas.openxmlformats.org/officeDocument/2006/relationships/hyperlink" Target="https://songselect.ccli.com/about/termsofuse"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ccli.com/" TargetMode="External"/><Relationship Id="rId2" Type="http://schemas.openxmlformats.org/officeDocument/2006/relationships/hyperlink" Target="https://songselect.ccli.com/about/termsofuse" TargetMode="Externa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4000" b="1" i="0" u="none" strike="noStrike" kern="1200" cap="none" spc="0" normalizeH="0" baseline="0" noProof="0" dirty="0">
                <a:ln>
                  <a:noFill/>
                </a:ln>
                <a:solidFill>
                  <a:schemeClr val="bg1"/>
                </a:solidFill>
                <a:effectLst/>
                <a:uLnTx/>
                <a:uFillTx/>
                <a:latin typeface="Rockwell"/>
                <a:ea typeface="+mj-ea"/>
                <a:cs typeface="+mj-cs"/>
              </a:rPr>
              <a:t>Cornerstone City Church</a:t>
            </a:r>
            <a:br>
              <a:rPr kumimoji="0" lang="en-US" sz="4000" b="1" i="0" u="none" strike="noStrike" kern="1200" cap="none" spc="0" normalizeH="0" baseline="0" noProof="0" dirty="0">
                <a:ln>
                  <a:noFill/>
                </a:ln>
                <a:solidFill>
                  <a:schemeClr val="bg1"/>
                </a:solidFill>
                <a:effectLst/>
                <a:uLnTx/>
                <a:uFillTx/>
                <a:latin typeface="Rockwell"/>
                <a:ea typeface="+mj-ea"/>
                <a:cs typeface="+mj-cs"/>
              </a:rPr>
            </a:br>
            <a:r>
              <a:rPr kumimoji="0" lang="en-US" sz="4000" b="1" i="0" u="none" strike="noStrike" kern="1200" cap="none" spc="0" normalizeH="0" baseline="0" noProof="0" dirty="0">
                <a:ln>
                  <a:noFill/>
                </a:ln>
                <a:solidFill>
                  <a:schemeClr val="bg1"/>
                </a:solidFill>
                <a:effectLst/>
                <a:uLnTx/>
                <a:uFillTx/>
                <a:latin typeface="Rockwell"/>
                <a:ea typeface="+mj-ea"/>
                <a:cs typeface="+mj-cs"/>
              </a:rPr>
              <a:t>Peninsula Plus Community</a:t>
            </a:r>
            <a:br>
              <a:rPr kumimoji="0" lang="en-US" sz="3200" b="1" i="0" u="none" strike="noStrike" kern="1200" cap="none" spc="0" normalizeH="0" baseline="0" noProof="0" dirty="0">
                <a:ln>
                  <a:noFill/>
                </a:ln>
                <a:solidFill>
                  <a:schemeClr val="bg1"/>
                </a:solidFill>
                <a:effectLst/>
                <a:uLnTx/>
                <a:uFillTx/>
                <a:latin typeface="Rockwell"/>
                <a:ea typeface="+mj-ea"/>
                <a:cs typeface="+mj-cs"/>
              </a:rPr>
            </a:br>
            <a:br>
              <a:rPr kumimoji="0" lang="en-US" sz="3200" b="1" i="0" u="none" strike="noStrike" kern="1200" cap="none" spc="0" normalizeH="0" baseline="0" noProof="0" dirty="0">
                <a:ln>
                  <a:noFill/>
                </a:ln>
                <a:solidFill>
                  <a:schemeClr val="bg1"/>
                </a:solidFill>
                <a:effectLst/>
                <a:uLnTx/>
                <a:uFillTx/>
                <a:latin typeface="Rockwell"/>
                <a:ea typeface="+mj-ea"/>
                <a:cs typeface="+mj-cs"/>
              </a:rPr>
            </a:br>
            <a:r>
              <a:rPr kumimoji="0" lang="en-US" sz="3600" b="0" i="0" u="none" strike="noStrike" kern="1200" cap="none" spc="0" normalizeH="0" baseline="0" noProof="0" dirty="0">
                <a:ln>
                  <a:noFill/>
                </a:ln>
                <a:solidFill>
                  <a:schemeClr val="bg1"/>
                </a:solidFill>
                <a:effectLst/>
                <a:uLnTx/>
                <a:uFillTx/>
                <a:latin typeface="Rockwell"/>
                <a:ea typeface="+mj-ea"/>
                <a:cs typeface="+mj-cs"/>
              </a:rPr>
              <a:t>Hoo Are Ya</a:t>
            </a:r>
            <a:br>
              <a:rPr kumimoji="0" lang="en-US" sz="3200" b="0" i="0" u="none" strike="noStrike" kern="1200" cap="none" spc="0" normalizeH="0" baseline="0" noProof="0" dirty="0">
                <a:ln>
                  <a:noFill/>
                </a:ln>
                <a:solidFill>
                  <a:schemeClr val="bg1"/>
                </a:solidFill>
                <a:effectLst/>
                <a:uLnTx/>
                <a:uFillTx/>
                <a:latin typeface="Rockwell"/>
                <a:ea typeface="+mj-ea"/>
                <a:cs typeface="+mj-cs"/>
              </a:rPr>
            </a:br>
            <a:endParaRPr kumimoji="0" lang="en-US" sz="3200" b="0" i="0" u="none" strike="noStrike" kern="1200" cap="none" spc="0" normalizeH="0" baseline="0" noProof="0" dirty="0">
              <a:ln>
                <a:noFill/>
              </a:ln>
              <a:solidFill>
                <a:schemeClr val="bg1"/>
              </a:solidFill>
              <a:effectLst/>
              <a:uLnTx/>
              <a:uFillTx/>
              <a:latin typeface="Rockwell"/>
              <a:ea typeface="+mj-ea"/>
              <a:cs typeface="+mj-cs"/>
            </a:endParaRPr>
          </a:p>
          <a:p>
            <a:pPr marL="0" marR="0" lvl="0" indent="0" algn="ctr" defTabSz="457200" rtl="0" eaLnBrk="1" fontAlgn="base" latinLnBrk="0" hangingPunct="1">
              <a:lnSpc>
                <a:spcPct val="100000"/>
              </a:lnSpc>
              <a:spcBef>
                <a:spcPct val="0"/>
              </a:spcBef>
              <a:spcAft>
                <a:spcPct val="0"/>
              </a:spcAft>
              <a:buClrTx/>
              <a:buSzTx/>
              <a:buFontTx/>
              <a:buNone/>
              <a:tabLst/>
              <a:defRPr/>
            </a:pPr>
            <a:r>
              <a:rPr lang="en-US" sz="2400" dirty="0">
                <a:solidFill>
                  <a:schemeClr val="bg1"/>
                </a:solidFill>
              </a:rPr>
              <a:t>7</a:t>
            </a:r>
            <a:r>
              <a:rPr lang="en-US" sz="2400" baseline="30000" dirty="0">
                <a:solidFill>
                  <a:schemeClr val="bg1"/>
                </a:solidFill>
              </a:rPr>
              <a:t>th</a:t>
            </a:r>
            <a:r>
              <a:rPr lang="en-US" sz="2400" dirty="0">
                <a:solidFill>
                  <a:schemeClr val="bg1"/>
                </a:solidFill>
              </a:rPr>
              <a:t> April </a:t>
            </a:r>
            <a:r>
              <a:rPr kumimoji="0" lang="en-US" sz="2400" b="0" i="0" u="none" strike="noStrike" kern="1200" cap="none" spc="0" normalizeH="0" baseline="0" noProof="0" dirty="0">
                <a:ln>
                  <a:noFill/>
                </a:ln>
                <a:solidFill>
                  <a:schemeClr val="bg1"/>
                </a:solidFill>
                <a:effectLst/>
                <a:uLnTx/>
                <a:uFillTx/>
                <a:latin typeface="Rockwell"/>
                <a:ea typeface="+mj-ea"/>
                <a:cs typeface="+mj-cs"/>
              </a:rPr>
              <a:t>2024</a:t>
            </a:r>
          </a:p>
        </p:txBody>
      </p:sp>
    </p:spTree>
    <p:extLst>
      <p:ext uri="{BB962C8B-B14F-4D97-AF65-F5344CB8AC3E}">
        <p14:creationId xmlns:p14="http://schemas.microsoft.com/office/powerpoint/2010/main" val="19025295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20688"/>
            <a:ext cx="8640960" cy="6480720"/>
          </a:xfrm>
        </p:spPr>
        <p:txBody>
          <a:bodyPr>
            <a:noAutofit/>
          </a:bodyPr>
          <a:lstStyle/>
          <a:p>
            <a:r>
              <a:rPr lang="en-GB" sz="5400" dirty="0" err="1">
                <a:solidFill>
                  <a:schemeClr val="bg1"/>
                </a:solidFill>
              </a:rPr>
              <a:t>‘Cause</a:t>
            </a:r>
            <a:r>
              <a:rPr lang="en-GB" sz="5400" dirty="0">
                <a:solidFill>
                  <a:schemeClr val="bg1"/>
                </a:solidFill>
              </a:rPr>
              <a:t> when we see You</a:t>
            </a:r>
          </a:p>
          <a:p>
            <a:r>
              <a:rPr lang="en-GB" sz="5400" dirty="0">
                <a:solidFill>
                  <a:schemeClr val="bg1"/>
                </a:solidFill>
              </a:rPr>
              <a:t>We find strength to face the day</a:t>
            </a:r>
          </a:p>
          <a:p>
            <a:r>
              <a:rPr lang="en-GB" sz="5400" dirty="0">
                <a:solidFill>
                  <a:schemeClr val="bg1"/>
                </a:solidFill>
              </a:rPr>
              <a:t>In Your presence</a:t>
            </a:r>
          </a:p>
          <a:p>
            <a:r>
              <a:rPr lang="en-GB" sz="5400" dirty="0">
                <a:solidFill>
                  <a:schemeClr val="bg1"/>
                </a:solidFill>
              </a:rPr>
              <a:t>All our fears are washed away</a:t>
            </a:r>
          </a:p>
          <a:p>
            <a:r>
              <a:rPr lang="en-GB" sz="5400" dirty="0">
                <a:solidFill>
                  <a:schemeClr val="bg1"/>
                </a:solidFill>
              </a:rPr>
              <a:t>(Washed away)</a:t>
            </a:r>
            <a:endParaRPr lang="en-GB" sz="5000" dirty="0">
              <a:solidFill>
                <a:schemeClr val="bg1"/>
              </a:solidFill>
            </a:endParaRP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5/6</a:t>
            </a:r>
          </a:p>
        </p:txBody>
      </p:sp>
    </p:spTree>
    <p:extLst>
      <p:ext uri="{BB962C8B-B14F-4D97-AF65-F5344CB8AC3E}">
        <p14:creationId xmlns:p14="http://schemas.microsoft.com/office/powerpoint/2010/main" val="3709357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06" y="692696"/>
            <a:ext cx="8856984" cy="6480720"/>
          </a:xfrm>
        </p:spPr>
        <p:txBody>
          <a:bodyPr>
            <a:noAutofit/>
          </a:bodyPr>
          <a:lstStyle/>
          <a:p>
            <a:r>
              <a:rPr lang="en-GB" sz="4800" dirty="0">
                <a:solidFill>
                  <a:schemeClr val="bg1"/>
                </a:solidFill>
              </a:rPr>
              <a:t>Hosanna </a:t>
            </a:r>
            <a:r>
              <a:rPr lang="en-GB" sz="4800" dirty="0" err="1">
                <a:solidFill>
                  <a:schemeClr val="bg1"/>
                </a:solidFill>
              </a:rPr>
              <a:t>Hosanna</a:t>
            </a:r>
            <a:endParaRPr lang="en-GB" sz="4800" dirty="0">
              <a:solidFill>
                <a:schemeClr val="bg1"/>
              </a:solidFill>
            </a:endParaRPr>
          </a:p>
          <a:p>
            <a:r>
              <a:rPr lang="en-GB" sz="4800" dirty="0">
                <a:solidFill>
                  <a:schemeClr val="bg1"/>
                </a:solidFill>
              </a:rPr>
              <a:t>You are the God who saves us</a:t>
            </a:r>
          </a:p>
          <a:p>
            <a:r>
              <a:rPr lang="en-GB" sz="4800" dirty="0">
                <a:solidFill>
                  <a:schemeClr val="bg1"/>
                </a:solidFill>
              </a:rPr>
              <a:t>Worthy of all our praises</a:t>
            </a:r>
          </a:p>
          <a:p>
            <a:r>
              <a:rPr lang="en-GB" sz="4800" dirty="0">
                <a:solidFill>
                  <a:schemeClr val="bg1"/>
                </a:solidFill>
              </a:rPr>
              <a:t>Hosanna </a:t>
            </a:r>
            <a:r>
              <a:rPr lang="en-GB" sz="4800" dirty="0" err="1">
                <a:solidFill>
                  <a:schemeClr val="bg1"/>
                </a:solidFill>
              </a:rPr>
              <a:t>Hosanna</a:t>
            </a:r>
            <a:endParaRPr lang="en-GB" sz="4800" dirty="0">
              <a:solidFill>
                <a:schemeClr val="bg1"/>
              </a:solidFill>
            </a:endParaRPr>
          </a:p>
          <a:p>
            <a:r>
              <a:rPr lang="en-GB" sz="4800" dirty="0">
                <a:solidFill>
                  <a:schemeClr val="bg1"/>
                </a:solidFill>
              </a:rPr>
              <a:t>Come have Your way among us</a:t>
            </a:r>
          </a:p>
          <a:p>
            <a:r>
              <a:rPr lang="en-GB" sz="4800" dirty="0">
                <a:solidFill>
                  <a:schemeClr val="bg1"/>
                </a:solidFill>
              </a:rPr>
              <a:t>We welcome You here Lord Jesus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6/6</a:t>
            </a:r>
          </a:p>
        </p:txBody>
      </p:sp>
    </p:spTree>
    <p:extLst>
      <p:ext uri="{BB962C8B-B14F-4D97-AF65-F5344CB8AC3E}">
        <p14:creationId xmlns:p14="http://schemas.microsoft.com/office/powerpoint/2010/main" val="8562871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b="0" i="0" dirty="0">
                <a:solidFill>
                  <a:srgbClr val="00A3E0"/>
                </a:solidFill>
                <a:effectLst/>
                <a:latin typeface="akagi_probook"/>
              </a:rPr>
              <a:t>Glorious Day</a:t>
            </a:r>
          </a:p>
          <a:p>
            <a:br>
              <a:rPr lang="en-GB" sz="1200" dirty="0">
                <a:solidFill>
                  <a:schemeClr val="bg1"/>
                </a:solidFill>
              </a:rPr>
            </a:br>
            <a:r>
              <a:rPr lang="en-GB" sz="1200" dirty="0">
                <a:solidFill>
                  <a:schemeClr val="bg1"/>
                </a:solidFill>
              </a:rPr>
              <a:t>CCLI Song # 7081388</a:t>
            </a:r>
          </a:p>
          <a:p>
            <a:endParaRPr lang="en-GB" sz="1200" dirty="0">
              <a:solidFill>
                <a:schemeClr val="bg1"/>
              </a:solidFill>
            </a:endParaRPr>
          </a:p>
          <a:p>
            <a:r>
              <a:rPr lang="en-GB" sz="1200" dirty="0">
                <a:solidFill>
                  <a:schemeClr val="bg1"/>
                </a:solidFill>
              </a:rPr>
              <a:t>Jason Ingram | Jonathan Smith | Kristian Stanfill | Sean Curran</a:t>
            </a:r>
          </a:p>
          <a:p>
            <a:endParaRPr lang="en-GB" sz="1200" dirty="0">
              <a:solidFill>
                <a:schemeClr val="bg1"/>
              </a:solidFill>
            </a:endParaRPr>
          </a:p>
          <a:p>
            <a:r>
              <a:rPr lang="en-GB" sz="1200" dirty="0">
                <a:solidFill>
                  <a:schemeClr val="bg1"/>
                </a:solidFill>
              </a:rPr>
              <a:t>© 2017 KPS 1.0 (Admin. by Capitol CMG Publishing)</a:t>
            </a:r>
          </a:p>
          <a:p>
            <a:r>
              <a:rPr lang="en-GB" sz="1200" dirty="0" err="1">
                <a:solidFill>
                  <a:schemeClr val="bg1"/>
                </a:solidFill>
              </a:rPr>
              <a:t>sixsteps</a:t>
            </a:r>
            <a:r>
              <a:rPr lang="en-GB" sz="1200" dirty="0">
                <a:solidFill>
                  <a:schemeClr val="bg1"/>
                </a:solidFill>
              </a:rPr>
              <a:t> Music (Admin. by Capitol CMG Publishing)</a:t>
            </a:r>
          </a:p>
          <a:p>
            <a:r>
              <a:rPr lang="en-GB" sz="1200" dirty="0" err="1">
                <a:solidFill>
                  <a:schemeClr val="bg1"/>
                </a:solidFill>
              </a:rPr>
              <a:t>sixsteps</a:t>
            </a:r>
            <a:r>
              <a:rPr lang="en-GB" sz="1200" dirty="0">
                <a:solidFill>
                  <a:schemeClr val="bg1"/>
                </a:solidFill>
              </a:rPr>
              <a:t> Songs (Admin. by Capitol CMG Publishing)</a:t>
            </a:r>
          </a:p>
          <a:p>
            <a:r>
              <a:rPr lang="en-GB" sz="1200" dirty="0">
                <a:solidFill>
                  <a:schemeClr val="bg1"/>
                </a:solidFill>
              </a:rPr>
              <a:t>Sounds Of Jericho (Admin. by Capitol CMG Publishing)</a:t>
            </a:r>
          </a:p>
          <a:p>
            <a:r>
              <a:rPr lang="en-GB" sz="1200" dirty="0">
                <a:solidFill>
                  <a:schemeClr val="bg1"/>
                </a:solidFill>
              </a:rPr>
              <a:t>Worship Together Music (Admin. by Capitol CMG Publishing)</a:t>
            </a:r>
          </a:p>
          <a:p>
            <a:r>
              <a:rPr lang="en-GB" sz="1200" dirty="0">
                <a:solidFill>
                  <a:schemeClr val="bg1"/>
                </a:solidFill>
              </a:rPr>
              <a:t>worshiptogether.com songs (Admin. by Capitol CMG Publishing)</a:t>
            </a:r>
          </a:p>
          <a:p>
            <a:r>
              <a:rPr lang="en-GB" sz="1200" dirty="0">
                <a:solidFill>
                  <a:schemeClr val="bg1"/>
                </a:solidFill>
              </a:rPr>
              <a:t>Fellow Ships Music (Admin. by Essential Music Publishing LLC)</a:t>
            </a:r>
          </a:p>
          <a:p>
            <a:r>
              <a:rPr lang="en-GB" sz="1200" dirty="0">
                <a:solidFill>
                  <a:schemeClr val="bg1"/>
                </a:solidFill>
              </a:rPr>
              <a:t>Hickory Bill Doc (Admin. by Essential Music Publishing LLC)</a:t>
            </a:r>
          </a:p>
          <a:p>
            <a:r>
              <a:rPr lang="en-GB" sz="1200" dirty="0">
                <a:solidFill>
                  <a:schemeClr val="bg1"/>
                </a:solidFill>
              </a:rPr>
              <a:t>So Essential Tunes (Admin. by Essential Music Publishing LLC)</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1748339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20688"/>
            <a:ext cx="8640960" cy="6480720"/>
          </a:xfrm>
        </p:spPr>
        <p:txBody>
          <a:bodyPr>
            <a:noAutofit/>
          </a:bodyPr>
          <a:lstStyle/>
          <a:p>
            <a:r>
              <a:rPr lang="en-GB" sz="4800" dirty="0">
                <a:solidFill>
                  <a:schemeClr val="bg1"/>
                </a:solidFill>
              </a:rPr>
              <a:t>I was buried beneath my shame</a:t>
            </a:r>
          </a:p>
          <a:p>
            <a:r>
              <a:rPr lang="en-GB" sz="4800" dirty="0">
                <a:solidFill>
                  <a:schemeClr val="bg1"/>
                </a:solidFill>
              </a:rPr>
              <a:t>Who could carry that kind of weight</a:t>
            </a:r>
          </a:p>
          <a:p>
            <a:r>
              <a:rPr lang="en-GB" sz="4800" dirty="0">
                <a:solidFill>
                  <a:schemeClr val="bg1"/>
                </a:solidFill>
              </a:rPr>
              <a:t>It was my tomb 'til I met You</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1/6</a:t>
            </a:r>
          </a:p>
        </p:txBody>
      </p:sp>
    </p:spTree>
    <p:extLst>
      <p:ext uri="{BB962C8B-B14F-4D97-AF65-F5344CB8AC3E}">
        <p14:creationId xmlns:p14="http://schemas.microsoft.com/office/powerpoint/2010/main" val="11264737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6516" y="836712"/>
            <a:ext cx="8640960" cy="6480720"/>
          </a:xfrm>
        </p:spPr>
        <p:txBody>
          <a:bodyPr>
            <a:noAutofit/>
          </a:bodyPr>
          <a:lstStyle/>
          <a:p>
            <a:r>
              <a:rPr lang="en-GB" sz="4800" dirty="0">
                <a:solidFill>
                  <a:schemeClr val="bg1"/>
                </a:solidFill>
              </a:rPr>
              <a:t>I was breathing but not alive</a:t>
            </a:r>
          </a:p>
          <a:p>
            <a:r>
              <a:rPr lang="en-GB" sz="4800" dirty="0">
                <a:solidFill>
                  <a:schemeClr val="bg1"/>
                </a:solidFill>
              </a:rPr>
              <a:t>All my failures I tried to hide</a:t>
            </a:r>
          </a:p>
          <a:p>
            <a:r>
              <a:rPr lang="en-GB" sz="4800" dirty="0">
                <a:solidFill>
                  <a:schemeClr val="bg1"/>
                </a:solidFill>
              </a:rPr>
              <a:t>It was my tomb 'til I met You</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2/6</a:t>
            </a:r>
          </a:p>
        </p:txBody>
      </p:sp>
    </p:spTree>
    <p:extLst>
      <p:ext uri="{BB962C8B-B14F-4D97-AF65-F5344CB8AC3E}">
        <p14:creationId xmlns:p14="http://schemas.microsoft.com/office/powerpoint/2010/main" val="1947288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692696"/>
            <a:ext cx="8856984" cy="6480720"/>
          </a:xfrm>
        </p:spPr>
        <p:txBody>
          <a:bodyPr>
            <a:noAutofit/>
          </a:bodyPr>
          <a:lstStyle/>
          <a:p>
            <a:r>
              <a:rPr lang="en-GB" sz="4000" dirty="0">
                <a:solidFill>
                  <a:schemeClr val="bg1"/>
                </a:solidFill>
              </a:rPr>
              <a:t>(</a:t>
            </a:r>
            <a:r>
              <a:rPr lang="en-GB" sz="4000" dirty="0" err="1">
                <a:solidFill>
                  <a:schemeClr val="bg1"/>
                </a:solidFill>
              </a:rPr>
              <a:t>'Cause</a:t>
            </a:r>
            <a:r>
              <a:rPr lang="en-GB" sz="4000" dirty="0">
                <a:solidFill>
                  <a:schemeClr val="bg1"/>
                </a:solidFill>
              </a:rPr>
              <a:t> when) You called my name (and)</a:t>
            </a:r>
          </a:p>
          <a:p>
            <a:r>
              <a:rPr lang="en-GB" sz="4000" dirty="0">
                <a:solidFill>
                  <a:schemeClr val="bg1"/>
                </a:solidFill>
              </a:rPr>
              <a:t>I ran out of that grave</a:t>
            </a:r>
          </a:p>
          <a:p>
            <a:r>
              <a:rPr lang="en-GB" sz="4000" dirty="0">
                <a:solidFill>
                  <a:schemeClr val="bg1"/>
                </a:solidFill>
              </a:rPr>
              <a:t>Out of the darkness into Your glorious day</a:t>
            </a:r>
          </a:p>
          <a:p>
            <a:r>
              <a:rPr lang="en-GB" sz="4000" dirty="0">
                <a:solidFill>
                  <a:schemeClr val="bg1"/>
                </a:solidFill>
              </a:rPr>
              <a:t>You called my name (and) I ran out of that grave</a:t>
            </a:r>
          </a:p>
          <a:p>
            <a:r>
              <a:rPr lang="en-GB" sz="4000" dirty="0">
                <a:solidFill>
                  <a:schemeClr val="bg1"/>
                </a:solidFill>
              </a:rPr>
              <a:t>Out of the darkness into Your glorious day</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3/6</a:t>
            </a:r>
          </a:p>
        </p:txBody>
      </p:sp>
    </p:spTree>
    <p:extLst>
      <p:ext uri="{BB962C8B-B14F-4D97-AF65-F5344CB8AC3E}">
        <p14:creationId xmlns:p14="http://schemas.microsoft.com/office/powerpoint/2010/main" val="31847701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800" dirty="0">
                <a:solidFill>
                  <a:schemeClr val="bg1"/>
                </a:solidFill>
              </a:rPr>
              <a:t>Now Your mercy has saved my soul</a:t>
            </a:r>
          </a:p>
          <a:p>
            <a:r>
              <a:rPr lang="en-GB" sz="4800" dirty="0">
                <a:solidFill>
                  <a:schemeClr val="bg1"/>
                </a:solidFill>
              </a:rPr>
              <a:t>Now Your freedom is all that I know</a:t>
            </a:r>
          </a:p>
          <a:p>
            <a:r>
              <a:rPr lang="en-GB" sz="4800" dirty="0">
                <a:solidFill>
                  <a:schemeClr val="bg1"/>
                </a:solidFill>
              </a:rPr>
              <a:t>The old made new Jesus when I met You</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4/6</a:t>
            </a:r>
          </a:p>
        </p:txBody>
      </p:sp>
    </p:spTree>
    <p:extLst>
      <p:ext uri="{BB962C8B-B14F-4D97-AF65-F5344CB8AC3E}">
        <p14:creationId xmlns:p14="http://schemas.microsoft.com/office/powerpoint/2010/main" val="32138676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3600" dirty="0">
                <a:solidFill>
                  <a:schemeClr val="bg1"/>
                </a:solidFill>
              </a:rPr>
              <a:t>I needed rescue my sin was heavy</a:t>
            </a:r>
          </a:p>
          <a:p>
            <a:r>
              <a:rPr lang="en-GB" sz="3600" dirty="0">
                <a:solidFill>
                  <a:schemeClr val="bg1"/>
                </a:solidFill>
              </a:rPr>
              <a:t>But chains break at the weight of Your glory</a:t>
            </a:r>
          </a:p>
          <a:p>
            <a:r>
              <a:rPr lang="en-GB" sz="3600" dirty="0">
                <a:solidFill>
                  <a:schemeClr val="bg1"/>
                </a:solidFill>
              </a:rPr>
              <a:t>I needed shelter I was an orphan</a:t>
            </a:r>
          </a:p>
          <a:p>
            <a:r>
              <a:rPr lang="en-GB" sz="3600" dirty="0">
                <a:solidFill>
                  <a:schemeClr val="bg1"/>
                </a:solidFill>
              </a:rPr>
              <a:t>Now You call me a citizen of Heaven</a:t>
            </a:r>
          </a:p>
          <a:p>
            <a:r>
              <a:rPr lang="en-GB" sz="3600" dirty="0">
                <a:solidFill>
                  <a:schemeClr val="bg1"/>
                </a:solidFill>
              </a:rPr>
              <a:t>When I was broken You were my healing</a:t>
            </a:r>
          </a:p>
          <a:p>
            <a:r>
              <a:rPr lang="en-GB" sz="3600" dirty="0">
                <a:solidFill>
                  <a:schemeClr val="bg1"/>
                </a:solidFill>
              </a:rPr>
              <a:t>Now Your love is the air that I'm breathing</a:t>
            </a:r>
          </a:p>
          <a:p>
            <a:r>
              <a:rPr lang="en-GB" sz="3600" dirty="0">
                <a:solidFill>
                  <a:schemeClr val="bg1"/>
                </a:solidFill>
              </a:rPr>
              <a:t>I have a future my eyes are open</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5/6</a:t>
            </a:r>
          </a:p>
        </p:txBody>
      </p:sp>
    </p:spTree>
    <p:extLst>
      <p:ext uri="{BB962C8B-B14F-4D97-AF65-F5344CB8AC3E}">
        <p14:creationId xmlns:p14="http://schemas.microsoft.com/office/powerpoint/2010/main" val="7908838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764704"/>
            <a:ext cx="8856984" cy="6480720"/>
          </a:xfrm>
        </p:spPr>
        <p:txBody>
          <a:bodyPr>
            <a:noAutofit/>
          </a:bodyPr>
          <a:lstStyle/>
          <a:p>
            <a:r>
              <a:rPr lang="en-GB" sz="4000" dirty="0">
                <a:solidFill>
                  <a:schemeClr val="bg1"/>
                </a:solidFill>
              </a:rPr>
              <a:t>(</a:t>
            </a:r>
            <a:r>
              <a:rPr lang="en-GB" sz="4000" dirty="0" err="1">
                <a:solidFill>
                  <a:schemeClr val="bg1"/>
                </a:solidFill>
              </a:rPr>
              <a:t>'Cause</a:t>
            </a:r>
            <a:r>
              <a:rPr lang="en-GB" sz="4000" dirty="0">
                <a:solidFill>
                  <a:schemeClr val="bg1"/>
                </a:solidFill>
              </a:rPr>
              <a:t> when) You called my name (and)</a:t>
            </a:r>
          </a:p>
          <a:p>
            <a:r>
              <a:rPr lang="en-GB" sz="4000" dirty="0">
                <a:solidFill>
                  <a:schemeClr val="bg1"/>
                </a:solidFill>
              </a:rPr>
              <a:t>I ran out of that grave</a:t>
            </a:r>
          </a:p>
          <a:p>
            <a:r>
              <a:rPr lang="en-GB" sz="4000" dirty="0">
                <a:solidFill>
                  <a:schemeClr val="bg1"/>
                </a:solidFill>
              </a:rPr>
              <a:t>Out of the darkness into Your glorious day</a:t>
            </a:r>
          </a:p>
          <a:p>
            <a:r>
              <a:rPr lang="en-GB" sz="4000" dirty="0">
                <a:solidFill>
                  <a:schemeClr val="bg1"/>
                </a:solidFill>
              </a:rPr>
              <a:t>You called my name (and) </a:t>
            </a:r>
          </a:p>
          <a:p>
            <a:r>
              <a:rPr lang="en-GB" sz="4000" dirty="0">
                <a:solidFill>
                  <a:schemeClr val="bg1"/>
                </a:solidFill>
              </a:rPr>
              <a:t>I ran out of that grave</a:t>
            </a:r>
          </a:p>
          <a:p>
            <a:r>
              <a:rPr lang="en-GB" sz="4000" dirty="0">
                <a:solidFill>
                  <a:schemeClr val="bg1"/>
                </a:solidFill>
              </a:rPr>
              <a:t>Out of the darkness into Your glorious day</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6/6</a:t>
            </a:r>
          </a:p>
        </p:txBody>
      </p:sp>
    </p:spTree>
    <p:extLst>
      <p:ext uri="{BB962C8B-B14F-4D97-AF65-F5344CB8AC3E}">
        <p14:creationId xmlns:p14="http://schemas.microsoft.com/office/powerpoint/2010/main" val="35398501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b="0" i="0" dirty="0">
                <a:solidFill>
                  <a:srgbClr val="00A3E0"/>
                </a:solidFill>
                <a:effectLst/>
                <a:latin typeface="akagi_probook"/>
              </a:rPr>
              <a:t>This Is Amazing Grace</a:t>
            </a:r>
          </a:p>
          <a:p>
            <a:r>
              <a:rPr lang="en-GB" sz="1200" dirty="0">
                <a:solidFill>
                  <a:schemeClr val="bg1"/>
                </a:solidFill>
              </a:rPr>
              <a:t>CCLI Song # 6333821</a:t>
            </a:r>
          </a:p>
          <a:p>
            <a:endParaRPr lang="en-GB" sz="1200" dirty="0">
              <a:solidFill>
                <a:schemeClr val="bg1"/>
              </a:solidFill>
            </a:endParaRPr>
          </a:p>
          <a:p>
            <a:r>
              <a:rPr lang="en-GB" sz="1200" dirty="0">
                <a:solidFill>
                  <a:schemeClr val="bg1"/>
                </a:solidFill>
              </a:rPr>
              <a:t>Jeremy Riddle | Josh Farro | Phil Wickham</a:t>
            </a:r>
          </a:p>
          <a:p>
            <a:endParaRPr lang="en-GB" sz="1200" dirty="0">
              <a:solidFill>
                <a:schemeClr val="bg1"/>
              </a:solidFill>
            </a:endParaRPr>
          </a:p>
          <a:p>
            <a:r>
              <a:rPr lang="en-GB" sz="1200" dirty="0">
                <a:solidFill>
                  <a:schemeClr val="bg1"/>
                </a:solidFill>
              </a:rPr>
              <a:t>© 2012 WC Music Corp. (Admin. by / Small Stone Media BV, Holland (Admin. in the UK/Eire by Song Solutions www.songsolutions.org))</a:t>
            </a:r>
          </a:p>
          <a:p>
            <a:r>
              <a:rPr lang="en-GB" sz="1200" dirty="0">
                <a:solidFill>
                  <a:schemeClr val="bg1"/>
                </a:solidFill>
              </a:rPr>
              <a:t>Bethel Music Publishing (Admin. by Song Solutions)</a:t>
            </a:r>
          </a:p>
          <a:p>
            <a:r>
              <a:rPr lang="en-GB" sz="1200" dirty="0">
                <a:solidFill>
                  <a:schemeClr val="bg1"/>
                </a:solidFill>
              </a:rPr>
              <a:t>Phil Wickham Music (Admin. by Song Solutions www.songsolutions.org)</a:t>
            </a:r>
          </a:p>
          <a:p>
            <a:r>
              <a:rPr lang="en-GB" sz="1200" dirty="0">
                <a:solidFill>
                  <a:schemeClr val="bg1"/>
                </a:solidFill>
              </a:rPr>
              <a:t>Seems Like Music (Admin. by Song Solutions www.songsolutions.org)</a:t>
            </a:r>
          </a:p>
          <a:p>
            <a:r>
              <a:rPr lang="en-GB" sz="1200" dirty="0">
                <a:solidFill>
                  <a:schemeClr val="bg1"/>
                </a:solidFill>
              </a:rPr>
              <a:t>Sing My Songs (Admin. by Song Solutions www.songsolutions.org)</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478394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lectric - 3 Minute Countdown">
            <a:hlinkClick r:id="" action="ppaction://media"/>
            <a:extLst>
              <a:ext uri="{FF2B5EF4-FFF2-40B4-BE49-F238E27FC236}">
                <a16:creationId xmlns:a16="http://schemas.microsoft.com/office/drawing/2014/main" id="{261B41C3-5AC4-688F-F4CD-69E289A24B7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67544" y="1166018"/>
            <a:ext cx="8045450" cy="4525963"/>
          </a:xfrm>
        </p:spPr>
      </p:pic>
    </p:spTree>
    <p:extLst>
      <p:ext uri="{BB962C8B-B14F-4D97-AF65-F5344CB8AC3E}">
        <p14:creationId xmlns:p14="http://schemas.microsoft.com/office/powerpoint/2010/main" val="195536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620688"/>
            <a:ext cx="8640960" cy="6480720"/>
          </a:xfrm>
        </p:spPr>
        <p:txBody>
          <a:bodyPr>
            <a:noAutofit/>
          </a:bodyPr>
          <a:lstStyle/>
          <a:p>
            <a:r>
              <a:rPr lang="en-GB" sz="5400" dirty="0">
                <a:solidFill>
                  <a:schemeClr val="bg1"/>
                </a:solidFill>
              </a:rPr>
              <a:t>Who breaks the power of sin and darkness</a:t>
            </a:r>
          </a:p>
          <a:p>
            <a:r>
              <a:rPr lang="en-GB" sz="5400" dirty="0">
                <a:solidFill>
                  <a:schemeClr val="bg1"/>
                </a:solidFill>
              </a:rPr>
              <a:t>Whose love is mighty and so much stronger</a:t>
            </a:r>
          </a:p>
          <a:p>
            <a:r>
              <a:rPr lang="en-GB" sz="5400" dirty="0">
                <a:solidFill>
                  <a:schemeClr val="bg1"/>
                </a:solidFill>
              </a:rPr>
              <a:t>The King of Glory the King above all kings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1/7</a:t>
            </a:r>
          </a:p>
        </p:txBody>
      </p:sp>
    </p:spTree>
    <p:extLst>
      <p:ext uri="{BB962C8B-B14F-4D97-AF65-F5344CB8AC3E}">
        <p14:creationId xmlns:p14="http://schemas.microsoft.com/office/powerpoint/2010/main" val="27026718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5400" dirty="0">
                <a:solidFill>
                  <a:schemeClr val="bg1"/>
                </a:solidFill>
              </a:rPr>
              <a:t>Who shakes the whole earth with holy thunder</a:t>
            </a:r>
          </a:p>
          <a:p>
            <a:r>
              <a:rPr lang="en-GB" sz="5400" dirty="0">
                <a:solidFill>
                  <a:schemeClr val="bg1"/>
                </a:solidFill>
              </a:rPr>
              <a:t>And leaves us breathless in awe and wonder</a:t>
            </a:r>
          </a:p>
          <a:p>
            <a:r>
              <a:rPr lang="en-GB" sz="5400" dirty="0">
                <a:solidFill>
                  <a:schemeClr val="bg1"/>
                </a:solidFill>
              </a:rPr>
              <a:t>The King of Glory the King above all kings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2/7</a:t>
            </a:r>
          </a:p>
        </p:txBody>
      </p:sp>
    </p:spTree>
    <p:extLst>
      <p:ext uri="{BB962C8B-B14F-4D97-AF65-F5344CB8AC3E}">
        <p14:creationId xmlns:p14="http://schemas.microsoft.com/office/powerpoint/2010/main" val="23628880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000" dirty="0">
                <a:solidFill>
                  <a:schemeClr val="bg1"/>
                </a:solidFill>
              </a:rPr>
              <a:t>This is amazing grace</a:t>
            </a:r>
          </a:p>
          <a:p>
            <a:r>
              <a:rPr lang="en-GB" sz="4000" dirty="0">
                <a:solidFill>
                  <a:schemeClr val="bg1"/>
                </a:solidFill>
              </a:rPr>
              <a:t>This is unfailing love</a:t>
            </a:r>
          </a:p>
          <a:p>
            <a:r>
              <a:rPr lang="en-GB" sz="4000" dirty="0">
                <a:solidFill>
                  <a:schemeClr val="bg1"/>
                </a:solidFill>
              </a:rPr>
              <a:t>That You would take my place</a:t>
            </a:r>
          </a:p>
          <a:p>
            <a:r>
              <a:rPr lang="en-GB" sz="4000" dirty="0">
                <a:solidFill>
                  <a:schemeClr val="bg1"/>
                </a:solidFill>
              </a:rPr>
              <a:t>That You would bear my cross</a:t>
            </a:r>
          </a:p>
          <a:p>
            <a:r>
              <a:rPr lang="en-GB" sz="4000" dirty="0">
                <a:solidFill>
                  <a:schemeClr val="bg1"/>
                </a:solidFill>
              </a:rPr>
              <a:t>You laid down Your life</a:t>
            </a:r>
          </a:p>
          <a:p>
            <a:r>
              <a:rPr lang="en-GB" sz="4000" dirty="0">
                <a:solidFill>
                  <a:schemeClr val="bg1"/>
                </a:solidFill>
              </a:rPr>
              <a:t>That I would be set free</a:t>
            </a:r>
          </a:p>
          <a:p>
            <a:r>
              <a:rPr lang="en-GB" sz="4000" dirty="0">
                <a:solidFill>
                  <a:schemeClr val="bg1"/>
                </a:solidFill>
              </a:rPr>
              <a:t>Oh Jesus I sing for all that You've done for 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3/7</a:t>
            </a:r>
          </a:p>
        </p:txBody>
      </p:sp>
    </p:spTree>
    <p:extLst>
      <p:ext uri="{BB962C8B-B14F-4D97-AF65-F5344CB8AC3E}">
        <p14:creationId xmlns:p14="http://schemas.microsoft.com/office/powerpoint/2010/main" val="1172358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06" y="764704"/>
            <a:ext cx="8856984" cy="6480720"/>
          </a:xfrm>
        </p:spPr>
        <p:txBody>
          <a:bodyPr>
            <a:noAutofit/>
          </a:bodyPr>
          <a:lstStyle/>
          <a:p>
            <a:r>
              <a:rPr lang="en-GB" sz="5000" dirty="0">
                <a:solidFill>
                  <a:schemeClr val="bg1"/>
                </a:solidFill>
              </a:rPr>
              <a:t>Who brings our chaos back into order</a:t>
            </a:r>
          </a:p>
          <a:p>
            <a:r>
              <a:rPr lang="en-GB" sz="5000" dirty="0">
                <a:solidFill>
                  <a:schemeClr val="bg1"/>
                </a:solidFill>
              </a:rPr>
              <a:t>Who makes the orphan a son and daughter</a:t>
            </a:r>
          </a:p>
          <a:p>
            <a:r>
              <a:rPr lang="en-GB" sz="5000" dirty="0">
                <a:solidFill>
                  <a:schemeClr val="bg1"/>
                </a:solidFill>
              </a:rPr>
              <a:t>The King of Glory the King of Glory</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4/7</a:t>
            </a:r>
          </a:p>
        </p:txBody>
      </p:sp>
    </p:spTree>
    <p:extLst>
      <p:ext uri="{BB962C8B-B14F-4D97-AF65-F5344CB8AC3E}">
        <p14:creationId xmlns:p14="http://schemas.microsoft.com/office/powerpoint/2010/main" val="29813715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3508" y="692696"/>
            <a:ext cx="8856984" cy="6480720"/>
          </a:xfrm>
        </p:spPr>
        <p:txBody>
          <a:bodyPr>
            <a:noAutofit/>
          </a:bodyPr>
          <a:lstStyle/>
          <a:p>
            <a:r>
              <a:rPr lang="en-GB" sz="5000" dirty="0">
                <a:solidFill>
                  <a:schemeClr val="bg1"/>
                </a:solidFill>
              </a:rPr>
              <a:t>Who rules the nations with truth and justice</a:t>
            </a:r>
          </a:p>
          <a:p>
            <a:r>
              <a:rPr lang="en-GB" sz="5000" dirty="0">
                <a:solidFill>
                  <a:schemeClr val="bg1"/>
                </a:solidFill>
              </a:rPr>
              <a:t>Shines like the sun in all of its brilliance</a:t>
            </a:r>
          </a:p>
          <a:p>
            <a:r>
              <a:rPr lang="en-GB" sz="5000" dirty="0">
                <a:solidFill>
                  <a:schemeClr val="bg1"/>
                </a:solidFill>
              </a:rPr>
              <a:t>The King of Glory the King above all kings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5/7</a:t>
            </a:r>
          </a:p>
        </p:txBody>
      </p:sp>
    </p:spTree>
    <p:extLst>
      <p:ext uri="{BB962C8B-B14F-4D97-AF65-F5344CB8AC3E}">
        <p14:creationId xmlns:p14="http://schemas.microsoft.com/office/powerpoint/2010/main" val="13906351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578" y="620688"/>
            <a:ext cx="8640960" cy="6480720"/>
          </a:xfrm>
        </p:spPr>
        <p:txBody>
          <a:bodyPr>
            <a:noAutofit/>
          </a:bodyPr>
          <a:lstStyle/>
          <a:p>
            <a:r>
              <a:rPr lang="en-GB" sz="4000" dirty="0">
                <a:solidFill>
                  <a:schemeClr val="bg1"/>
                </a:solidFill>
              </a:rPr>
              <a:t>This is amazing grace</a:t>
            </a:r>
          </a:p>
          <a:p>
            <a:r>
              <a:rPr lang="en-GB" sz="4000" dirty="0">
                <a:solidFill>
                  <a:schemeClr val="bg1"/>
                </a:solidFill>
              </a:rPr>
              <a:t>This is unfailing love</a:t>
            </a:r>
          </a:p>
          <a:p>
            <a:r>
              <a:rPr lang="en-GB" sz="4000" dirty="0">
                <a:solidFill>
                  <a:schemeClr val="bg1"/>
                </a:solidFill>
              </a:rPr>
              <a:t>That You would take my place</a:t>
            </a:r>
          </a:p>
          <a:p>
            <a:r>
              <a:rPr lang="en-GB" sz="4000" dirty="0">
                <a:solidFill>
                  <a:schemeClr val="bg1"/>
                </a:solidFill>
              </a:rPr>
              <a:t>That You would bear my cross</a:t>
            </a:r>
          </a:p>
          <a:p>
            <a:r>
              <a:rPr lang="en-GB" sz="4000" dirty="0">
                <a:solidFill>
                  <a:schemeClr val="bg1"/>
                </a:solidFill>
              </a:rPr>
              <a:t>You laid down Your life</a:t>
            </a:r>
          </a:p>
          <a:p>
            <a:r>
              <a:rPr lang="en-GB" sz="4000" dirty="0">
                <a:solidFill>
                  <a:schemeClr val="bg1"/>
                </a:solidFill>
              </a:rPr>
              <a:t>That I would be set free</a:t>
            </a:r>
          </a:p>
          <a:p>
            <a:r>
              <a:rPr lang="en-GB" sz="4000" dirty="0">
                <a:solidFill>
                  <a:schemeClr val="bg1"/>
                </a:solidFill>
              </a:rPr>
              <a:t>Oh Jesus I sing for all that You've done for 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6/7</a:t>
            </a:r>
          </a:p>
        </p:txBody>
      </p:sp>
    </p:spTree>
    <p:extLst>
      <p:ext uri="{BB962C8B-B14F-4D97-AF65-F5344CB8AC3E}">
        <p14:creationId xmlns:p14="http://schemas.microsoft.com/office/powerpoint/2010/main" val="27041358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908720"/>
            <a:ext cx="8640960" cy="6480720"/>
          </a:xfrm>
        </p:spPr>
        <p:txBody>
          <a:bodyPr>
            <a:noAutofit/>
          </a:bodyPr>
          <a:lstStyle/>
          <a:p>
            <a:r>
              <a:rPr lang="en-GB" sz="3000" dirty="0">
                <a:solidFill>
                  <a:schemeClr val="bg1"/>
                </a:solidFill>
              </a:rPr>
              <a:t>Worthy is the Lamb who was slain</a:t>
            </a:r>
          </a:p>
          <a:p>
            <a:r>
              <a:rPr lang="en-GB" sz="3000" dirty="0">
                <a:solidFill>
                  <a:schemeClr val="bg1"/>
                </a:solidFill>
              </a:rPr>
              <a:t>Worthy is the King who conquered the grave</a:t>
            </a:r>
          </a:p>
          <a:p>
            <a:r>
              <a:rPr lang="en-GB" sz="3000" dirty="0">
                <a:solidFill>
                  <a:schemeClr val="bg1"/>
                </a:solidFill>
              </a:rPr>
              <a:t>Worthy is the Lamb who was slain</a:t>
            </a:r>
          </a:p>
          <a:p>
            <a:r>
              <a:rPr lang="en-GB" sz="3000" dirty="0">
                <a:solidFill>
                  <a:schemeClr val="bg1"/>
                </a:solidFill>
              </a:rPr>
              <a:t>Worthy is the King who conquered the grave</a:t>
            </a:r>
          </a:p>
          <a:p>
            <a:r>
              <a:rPr lang="en-GB" sz="3000" dirty="0">
                <a:solidFill>
                  <a:schemeClr val="bg1"/>
                </a:solidFill>
              </a:rPr>
              <a:t>Worthy is the Lamb who was slain</a:t>
            </a:r>
          </a:p>
          <a:p>
            <a:r>
              <a:rPr lang="en-GB" sz="3000" dirty="0">
                <a:solidFill>
                  <a:schemeClr val="bg1"/>
                </a:solidFill>
              </a:rPr>
              <a:t>Worthy is the King who conquered the grave</a:t>
            </a:r>
          </a:p>
          <a:p>
            <a:r>
              <a:rPr lang="en-GB" sz="3000" dirty="0">
                <a:solidFill>
                  <a:schemeClr val="bg1"/>
                </a:solidFill>
              </a:rPr>
              <a:t>Worthy is the Lamb who was slain</a:t>
            </a:r>
          </a:p>
          <a:p>
            <a:r>
              <a:rPr lang="en-GB" sz="3000" dirty="0">
                <a:solidFill>
                  <a:schemeClr val="bg1"/>
                </a:solidFill>
              </a:rPr>
              <a:t>Worthy </a:t>
            </a:r>
            <a:r>
              <a:rPr lang="en-GB" sz="3000" dirty="0" err="1">
                <a:solidFill>
                  <a:schemeClr val="bg1"/>
                </a:solidFill>
              </a:rPr>
              <a:t>worthy</a:t>
            </a:r>
            <a:r>
              <a:rPr lang="en-GB" sz="3000" dirty="0">
                <a:solidFill>
                  <a:schemeClr val="bg1"/>
                </a:solidFill>
              </a:rPr>
              <a:t> </a:t>
            </a:r>
            <a:r>
              <a:rPr lang="en-GB" sz="3000" dirty="0" err="1">
                <a:solidFill>
                  <a:schemeClr val="bg1"/>
                </a:solidFill>
              </a:rPr>
              <a:t>worthy</a:t>
            </a:r>
            <a:endParaRPr lang="en-GB" sz="3000" dirty="0">
              <a:solidFill>
                <a:schemeClr val="bg1"/>
              </a:solidFill>
            </a:endParaRP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7/7</a:t>
            </a:r>
          </a:p>
        </p:txBody>
      </p:sp>
    </p:spTree>
    <p:extLst>
      <p:ext uri="{BB962C8B-B14F-4D97-AF65-F5344CB8AC3E}">
        <p14:creationId xmlns:p14="http://schemas.microsoft.com/office/powerpoint/2010/main" val="21125202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5" name="Picture 4">
            <a:extLst>
              <a:ext uri="{FF2B5EF4-FFF2-40B4-BE49-F238E27FC236}">
                <a16:creationId xmlns:a16="http://schemas.microsoft.com/office/drawing/2014/main" id="{C0FC5728-83A2-7320-85CF-A0CAEE292168}"/>
              </a:ext>
            </a:extLst>
          </p:cNvPr>
          <p:cNvPicPr>
            <a:picLocks noChangeAspect="1"/>
          </p:cNvPicPr>
          <p:nvPr/>
        </p:nvPicPr>
        <p:blipFill>
          <a:blip r:embed="rId3"/>
          <a:stretch>
            <a:fillRect/>
          </a:stretch>
        </p:blipFill>
        <p:spPr>
          <a:xfrm>
            <a:off x="1240382" y="1637082"/>
            <a:ext cx="6620540" cy="4375924"/>
          </a:xfrm>
          <a:prstGeom prst="rect">
            <a:avLst/>
          </a:prstGeom>
        </p:spPr>
      </p:pic>
    </p:spTree>
    <p:extLst>
      <p:ext uri="{BB962C8B-B14F-4D97-AF65-F5344CB8AC3E}">
        <p14:creationId xmlns:p14="http://schemas.microsoft.com/office/powerpoint/2010/main" val="13208819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b="0" i="0" dirty="0">
                <a:solidFill>
                  <a:srgbClr val="00A3E0"/>
                </a:solidFill>
                <a:effectLst/>
                <a:latin typeface="akagi_probook"/>
              </a:rPr>
              <a:t>King of Kings</a:t>
            </a:r>
          </a:p>
          <a:p>
            <a:br>
              <a:rPr lang="en-GB" sz="1200" dirty="0">
                <a:solidFill>
                  <a:schemeClr val="bg1"/>
                </a:solidFill>
              </a:rPr>
            </a:br>
            <a:r>
              <a:rPr lang="en-GB" sz="1200" dirty="0">
                <a:solidFill>
                  <a:schemeClr val="bg1"/>
                </a:solidFill>
              </a:rPr>
              <a:t>CCLI Song # 7127647</a:t>
            </a:r>
          </a:p>
          <a:p>
            <a:endParaRPr lang="en-GB" sz="1200" dirty="0">
              <a:solidFill>
                <a:schemeClr val="bg1"/>
              </a:solidFill>
            </a:endParaRPr>
          </a:p>
          <a:p>
            <a:r>
              <a:rPr lang="en-GB" sz="1200" dirty="0">
                <a:solidFill>
                  <a:schemeClr val="bg1"/>
                </a:solidFill>
              </a:rPr>
              <a:t>Brooke </a:t>
            </a:r>
            <a:r>
              <a:rPr lang="en-GB" sz="1200" dirty="0" err="1">
                <a:solidFill>
                  <a:schemeClr val="bg1"/>
                </a:solidFill>
              </a:rPr>
              <a:t>Ligertwood</a:t>
            </a:r>
            <a:r>
              <a:rPr lang="en-GB" sz="1200" dirty="0">
                <a:solidFill>
                  <a:schemeClr val="bg1"/>
                </a:solidFill>
              </a:rPr>
              <a:t> | Jason Ingram | Scott </a:t>
            </a:r>
            <a:r>
              <a:rPr lang="en-GB" sz="1200" dirty="0" err="1">
                <a:solidFill>
                  <a:schemeClr val="bg1"/>
                </a:solidFill>
              </a:rPr>
              <a:t>Ligertwood</a:t>
            </a:r>
            <a:endParaRPr lang="en-GB" sz="1200" dirty="0">
              <a:solidFill>
                <a:schemeClr val="bg1"/>
              </a:solidFill>
            </a:endParaRPr>
          </a:p>
          <a:p>
            <a:endParaRPr lang="en-GB" sz="1200" dirty="0">
              <a:solidFill>
                <a:schemeClr val="bg1"/>
              </a:solidFill>
            </a:endParaRPr>
          </a:p>
          <a:p>
            <a:r>
              <a:rPr lang="en-GB" sz="1200" dirty="0">
                <a:solidFill>
                  <a:schemeClr val="bg1"/>
                </a:solidFill>
              </a:rPr>
              <a:t>© 2019 Fellow Ships Music (Admin. by Essential Music Publishing LLC)</a:t>
            </a:r>
          </a:p>
          <a:p>
            <a:r>
              <a:rPr lang="en-GB" sz="1200" dirty="0">
                <a:solidFill>
                  <a:schemeClr val="bg1"/>
                </a:solidFill>
              </a:rPr>
              <a:t>So Essential Tunes (Admin. by Essential Music Publishing LLC)</a:t>
            </a:r>
          </a:p>
          <a:p>
            <a:r>
              <a:rPr lang="en-GB" sz="1200" dirty="0">
                <a:solidFill>
                  <a:schemeClr val="bg1"/>
                </a:solidFill>
              </a:rPr>
              <a:t>Hillsong Music Publishing Australia (Admin. by Hillsong Music Publishing UK)</a:t>
            </a:r>
          </a:p>
          <a:p>
            <a:r>
              <a:rPr lang="en-GB" sz="1200" dirty="0">
                <a:solidFill>
                  <a:schemeClr val="bg1"/>
                </a:solidFill>
              </a:rPr>
              <a:t>For use solely with the </a:t>
            </a:r>
            <a:r>
              <a:rPr lang="en-GB" sz="1200" dirty="0" err="1">
                <a:solidFill>
                  <a:schemeClr val="bg1"/>
                </a:solidFill>
              </a:rPr>
              <a:t>SongSelect</a:t>
            </a:r>
            <a:r>
              <a:rPr lang="en-GB" sz="1200" dirty="0">
                <a:solidFill>
                  <a:schemeClr val="bg1"/>
                </a:solidFill>
              </a:rPr>
              <a:t>® Terms of Use. All rights reserved. www.ccli.com</a:t>
            </a:r>
          </a:p>
          <a:p>
            <a:endParaRPr lang="en-GB" sz="1200" dirty="0">
              <a:solidFill>
                <a:schemeClr val="bg1"/>
              </a:solidFill>
            </a:endParaRPr>
          </a:p>
          <a:p>
            <a:r>
              <a:rPr lang="en-GB" sz="1200" dirty="0">
                <a:solidFill>
                  <a:schemeClr val="bg1"/>
                </a:solidFill>
              </a:rPr>
              <a:t>CCLI Licence No. 33265</a:t>
            </a:r>
          </a:p>
        </p:txBody>
      </p:sp>
    </p:spTree>
    <p:extLst>
      <p:ext uri="{BB962C8B-B14F-4D97-AF65-F5344CB8AC3E}">
        <p14:creationId xmlns:p14="http://schemas.microsoft.com/office/powerpoint/2010/main" val="24490798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5400" dirty="0">
                <a:solidFill>
                  <a:schemeClr val="bg1"/>
                </a:solidFill>
              </a:rPr>
              <a:t>In the darkness we were waiting</a:t>
            </a:r>
          </a:p>
          <a:p>
            <a:r>
              <a:rPr lang="en-GB" sz="5400" dirty="0">
                <a:solidFill>
                  <a:schemeClr val="bg1"/>
                </a:solidFill>
              </a:rPr>
              <a:t>Without hope without light</a:t>
            </a:r>
          </a:p>
          <a:p>
            <a:r>
              <a:rPr lang="en-GB" sz="5400" dirty="0">
                <a:solidFill>
                  <a:schemeClr val="bg1"/>
                </a:solidFill>
              </a:rPr>
              <a:t>Till from Heaven You came running</a:t>
            </a:r>
          </a:p>
          <a:p>
            <a:r>
              <a:rPr lang="en-GB" sz="5400" dirty="0">
                <a:solidFill>
                  <a:schemeClr val="bg1"/>
                </a:solidFill>
              </a:rPr>
              <a:t>There was mercy in Your eyes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1/9</a:t>
            </a:r>
          </a:p>
        </p:txBody>
      </p:sp>
    </p:spTree>
    <p:extLst>
      <p:ext uri="{BB962C8B-B14F-4D97-AF65-F5344CB8AC3E}">
        <p14:creationId xmlns:p14="http://schemas.microsoft.com/office/powerpoint/2010/main" val="831495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5" name="Picture 4">
            <a:extLst>
              <a:ext uri="{FF2B5EF4-FFF2-40B4-BE49-F238E27FC236}">
                <a16:creationId xmlns:a16="http://schemas.microsoft.com/office/drawing/2014/main" id="{C0FC5728-83A2-7320-85CF-A0CAEE292168}"/>
              </a:ext>
            </a:extLst>
          </p:cNvPr>
          <p:cNvPicPr>
            <a:picLocks noChangeAspect="1"/>
          </p:cNvPicPr>
          <p:nvPr/>
        </p:nvPicPr>
        <p:blipFill>
          <a:blip r:embed="rId3"/>
          <a:stretch>
            <a:fillRect/>
          </a:stretch>
        </p:blipFill>
        <p:spPr>
          <a:xfrm>
            <a:off x="1240382" y="1637082"/>
            <a:ext cx="6620540" cy="4375924"/>
          </a:xfrm>
          <a:prstGeom prst="rect">
            <a:avLst/>
          </a:prstGeom>
        </p:spPr>
      </p:pic>
    </p:spTree>
    <p:extLst>
      <p:ext uri="{BB962C8B-B14F-4D97-AF65-F5344CB8AC3E}">
        <p14:creationId xmlns:p14="http://schemas.microsoft.com/office/powerpoint/2010/main" val="35246938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92696"/>
            <a:ext cx="8640960" cy="6480720"/>
          </a:xfrm>
        </p:spPr>
        <p:txBody>
          <a:bodyPr>
            <a:noAutofit/>
          </a:bodyPr>
          <a:lstStyle/>
          <a:p>
            <a:r>
              <a:rPr lang="en-GB" sz="5400" dirty="0">
                <a:solidFill>
                  <a:schemeClr val="bg1"/>
                </a:solidFill>
              </a:rPr>
              <a:t>To fulfil the law and prophets</a:t>
            </a:r>
          </a:p>
          <a:p>
            <a:r>
              <a:rPr lang="en-GB" sz="5400" dirty="0">
                <a:solidFill>
                  <a:schemeClr val="bg1"/>
                </a:solidFill>
              </a:rPr>
              <a:t>To a virgin came the Word</a:t>
            </a:r>
          </a:p>
          <a:p>
            <a:r>
              <a:rPr lang="en-GB" sz="5400" dirty="0">
                <a:solidFill>
                  <a:schemeClr val="bg1"/>
                </a:solidFill>
              </a:rPr>
              <a:t>From a throne of endless glory</a:t>
            </a:r>
          </a:p>
          <a:p>
            <a:r>
              <a:rPr lang="en-GB" sz="5400" dirty="0">
                <a:solidFill>
                  <a:schemeClr val="bg1"/>
                </a:solidFill>
              </a:rPr>
              <a:t>To a cradle in the dirt</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2/9</a:t>
            </a:r>
          </a:p>
        </p:txBody>
      </p:sp>
    </p:spTree>
    <p:extLst>
      <p:ext uri="{BB962C8B-B14F-4D97-AF65-F5344CB8AC3E}">
        <p14:creationId xmlns:p14="http://schemas.microsoft.com/office/powerpoint/2010/main" val="3486074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36262" y="836712"/>
            <a:ext cx="8640960" cy="6480720"/>
          </a:xfrm>
        </p:spPr>
        <p:txBody>
          <a:bodyPr>
            <a:noAutofit/>
          </a:bodyPr>
          <a:lstStyle/>
          <a:p>
            <a:r>
              <a:rPr lang="en-GB" sz="4400" dirty="0">
                <a:solidFill>
                  <a:schemeClr val="bg1"/>
                </a:solidFill>
              </a:rPr>
              <a:t>Praise the Father</a:t>
            </a:r>
          </a:p>
          <a:p>
            <a:r>
              <a:rPr lang="en-GB" sz="4400" dirty="0">
                <a:solidFill>
                  <a:schemeClr val="bg1"/>
                </a:solidFill>
              </a:rPr>
              <a:t>Praise the Son</a:t>
            </a:r>
          </a:p>
          <a:p>
            <a:r>
              <a:rPr lang="en-GB" sz="4400" dirty="0">
                <a:solidFill>
                  <a:schemeClr val="bg1"/>
                </a:solidFill>
              </a:rPr>
              <a:t>Praise the Spirit three in one</a:t>
            </a:r>
          </a:p>
          <a:p>
            <a:r>
              <a:rPr lang="en-GB" sz="4400" dirty="0">
                <a:solidFill>
                  <a:schemeClr val="bg1"/>
                </a:solidFill>
              </a:rPr>
              <a:t>God of Glory</a:t>
            </a:r>
          </a:p>
          <a:p>
            <a:r>
              <a:rPr lang="en-GB" sz="4400" dirty="0">
                <a:solidFill>
                  <a:schemeClr val="bg1"/>
                </a:solidFill>
              </a:rPr>
              <a:t>Majesty</a:t>
            </a:r>
          </a:p>
          <a:p>
            <a:r>
              <a:rPr lang="en-GB" sz="4400" dirty="0">
                <a:solidFill>
                  <a:schemeClr val="bg1"/>
                </a:solidFill>
              </a:rPr>
              <a:t>Praise forever to the King of kings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3/9</a:t>
            </a:r>
          </a:p>
        </p:txBody>
      </p:sp>
    </p:spTree>
    <p:extLst>
      <p:ext uri="{BB962C8B-B14F-4D97-AF65-F5344CB8AC3E}">
        <p14:creationId xmlns:p14="http://schemas.microsoft.com/office/powerpoint/2010/main" val="39190959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3508" y="908720"/>
            <a:ext cx="8856984" cy="6480720"/>
          </a:xfrm>
        </p:spPr>
        <p:txBody>
          <a:bodyPr>
            <a:noAutofit/>
          </a:bodyPr>
          <a:lstStyle/>
          <a:p>
            <a:r>
              <a:rPr lang="en-GB" sz="5000" dirty="0">
                <a:solidFill>
                  <a:schemeClr val="bg1"/>
                </a:solidFill>
              </a:rPr>
              <a:t>To reveal the kingdom coming</a:t>
            </a:r>
          </a:p>
          <a:p>
            <a:r>
              <a:rPr lang="en-GB" sz="5000" dirty="0">
                <a:solidFill>
                  <a:schemeClr val="bg1"/>
                </a:solidFill>
              </a:rPr>
              <a:t>And to reconcile the lost</a:t>
            </a:r>
          </a:p>
          <a:p>
            <a:r>
              <a:rPr lang="en-GB" sz="5000" dirty="0">
                <a:solidFill>
                  <a:schemeClr val="bg1"/>
                </a:solidFill>
              </a:rPr>
              <a:t>To redeem the whole creation</a:t>
            </a:r>
          </a:p>
          <a:p>
            <a:r>
              <a:rPr lang="en-GB" sz="5000" dirty="0">
                <a:solidFill>
                  <a:schemeClr val="bg1"/>
                </a:solidFill>
              </a:rPr>
              <a:t>You did not despise the </a:t>
            </a:r>
            <a:r>
              <a:rPr lang="en-GB" sz="5000" dirty="0" err="1">
                <a:solidFill>
                  <a:schemeClr val="bg1"/>
                </a:solidFill>
              </a:rPr>
              <a:t>cros</a:t>
            </a:r>
            <a:endParaRPr lang="en-GB" sz="5000" dirty="0">
              <a:solidFill>
                <a:schemeClr val="bg1"/>
              </a:solidFill>
            </a:endParaRP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4/9</a:t>
            </a:r>
          </a:p>
        </p:txBody>
      </p:sp>
    </p:spTree>
    <p:extLst>
      <p:ext uri="{BB962C8B-B14F-4D97-AF65-F5344CB8AC3E}">
        <p14:creationId xmlns:p14="http://schemas.microsoft.com/office/powerpoint/2010/main" val="25918363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980728"/>
            <a:ext cx="8856984" cy="6480720"/>
          </a:xfrm>
        </p:spPr>
        <p:txBody>
          <a:bodyPr>
            <a:noAutofit/>
          </a:bodyPr>
          <a:lstStyle/>
          <a:p>
            <a:r>
              <a:rPr lang="en-GB" sz="5000" dirty="0">
                <a:solidFill>
                  <a:schemeClr val="bg1"/>
                </a:solidFill>
              </a:rPr>
              <a:t>For even in Your suffering</a:t>
            </a:r>
          </a:p>
          <a:p>
            <a:r>
              <a:rPr lang="en-GB" sz="5000" dirty="0">
                <a:solidFill>
                  <a:schemeClr val="bg1"/>
                </a:solidFill>
              </a:rPr>
              <a:t>You saw to the other side</a:t>
            </a:r>
          </a:p>
          <a:p>
            <a:r>
              <a:rPr lang="en-GB" sz="5000" dirty="0">
                <a:solidFill>
                  <a:schemeClr val="bg1"/>
                </a:solidFill>
              </a:rPr>
              <a:t>Knowing this was our salvation</a:t>
            </a:r>
          </a:p>
          <a:p>
            <a:r>
              <a:rPr lang="en-GB" sz="5000" dirty="0">
                <a:solidFill>
                  <a:schemeClr val="bg1"/>
                </a:solidFill>
              </a:rPr>
              <a:t>Jesus for our sake You died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5/9</a:t>
            </a:r>
          </a:p>
        </p:txBody>
      </p:sp>
    </p:spTree>
    <p:extLst>
      <p:ext uri="{BB962C8B-B14F-4D97-AF65-F5344CB8AC3E}">
        <p14:creationId xmlns:p14="http://schemas.microsoft.com/office/powerpoint/2010/main" val="5955419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836712"/>
            <a:ext cx="8640960" cy="6480720"/>
          </a:xfrm>
        </p:spPr>
        <p:txBody>
          <a:bodyPr>
            <a:noAutofit/>
          </a:bodyPr>
          <a:lstStyle/>
          <a:p>
            <a:r>
              <a:rPr lang="en-GB" sz="4400" dirty="0">
                <a:solidFill>
                  <a:schemeClr val="bg1"/>
                </a:solidFill>
              </a:rPr>
              <a:t>And the morning that You rose</a:t>
            </a:r>
          </a:p>
          <a:p>
            <a:r>
              <a:rPr lang="en-GB" sz="4400" dirty="0">
                <a:solidFill>
                  <a:schemeClr val="bg1"/>
                </a:solidFill>
              </a:rPr>
              <a:t>All of heaven held its breath</a:t>
            </a:r>
          </a:p>
          <a:p>
            <a:r>
              <a:rPr lang="en-GB" sz="4400" dirty="0">
                <a:solidFill>
                  <a:schemeClr val="bg1"/>
                </a:solidFill>
              </a:rPr>
              <a:t>Till that stone was moved for good</a:t>
            </a:r>
          </a:p>
          <a:p>
            <a:r>
              <a:rPr lang="en-GB" sz="4400" dirty="0">
                <a:solidFill>
                  <a:schemeClr val="bg1"/>
                </a:solidFill>
              </a:rPr>
              <a:t>For the Lamb had conquered death</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6/9</a:t>
            </a:r>
          </a:p>
        </p:txBody>
      </p:sp>
    </p:spTree>
    <p:extLst>
      <p:ext uri="{BB962C8B-B14F-4D97-AF65-F5344CB8AC3E}">
        <p14:creationId xmlns:p14="http://schemas.microsoft.com/office/powerpoint/2010/main" val="9886922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r>
              <a:rPr lang="en-GB" sz="4400" dirty="0">
                <a:solidFill>
                  <a:schemeClr val="bg1"/>
                </a:solidFill>
              </a:rPr>
              <a:t>And the dead rose from their tombs</a:t>
            </a:r>
          </a:p>
          <a:p>
            <a:r>
              <a:rPr lang="en-GB" sz="4400" dirty="0">
                <a:solidFill>
                  <a:schemeClr val="bg1"/>
                </a:solidFill>
              </a:rPr>
              <a:t>And the angels stood in awe</a:t>
            </a:r>
          </a:p>
          <a:p>
            <a:r>
              <a:rPr lang="en-GB" sz="4400" dirty="0">
                <a:solidFill>
                  <a:schemeClr val="bg1"/>
                </a:solidFill>
              </a:rPr>
              <a:t>For the souls of all who'd come</a:t>
            </a:r>
          </a:p>
          <a:p>
            <a:r>
              <a:rPr lang="en-GB" sz="4400" dirty="0">
                <a:solidFill>
                  <a:schemeClr val="bg1"/>
                </a:solidFill>
              </a:rPr>
              <a:t>To the Father are restored</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7/9</a:t>
            </a:r>
          </a:p>
        </p:txBody>
      </p:sp>
    </p:spTree>
    <p:extLst>
      <p:ext uri="{BB962C8B-B14F-4D97-AF65-F5344CB8AC3E}">
        <p14:creationId xmlns:p14="http://schemas.microsoft.com/office/powerpoint/2010/main" val="16055003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5390" y="836712"/>
            <a:ext cx="8640960" cy="6480720"/>
          </a:xfrm>
        </p:spPr>
        <p:txBody>
          <a:bodyPr>
            <a:noAutofit/>
          </a:bodyPr>
          <a:lstStyle/>
          <a:p>
            <a:r>
              <a:rPr lang="en-GB" sz="4400" dirty="0">
                <a:solidFill>
                  <a:schemeClr val="bg1"/>
                </a:solidFill>
              </a:rPr>
              <a:t>And the Church of Christ was born</a:t>
            </a:r>
          </a:p>
          <a:p>
            <a:r>
              <a:rPr lang="en-GB" sz="4400" dirty="0">
                <a:solidFill>
                  <a:schemeClr val="bg1"/>
                </a:solidFill>
              </a:rPr>
              <a:t>Then the Spirit lit the flame</a:t>
            </a:r>
          </a:p>
          <a:p>
            <a:r>
              <a:rPr lang="en-GB" sz="4400" dirty="0">
                <a:solidFill>
                  <a:schemeClr val="bg1"/>
                </a:solidFill>
              </a:rPr>
              <a:t>Now this Gospel truth of old</a:t>
            </a:r>
          </a:p>
          <a:p>
            <a:r>
              <a:rPr lang="en-GB" sz="4400" dirty="0">
                <a:solidFill>
                  <a:schemeClr val="bg1"/>
                </a:solidFill>
              </a:rPr>
              <a:t>Shall not kneel shall not faint</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8/9</a:t>
            </a:r>
          </a:p>
        </p:txBody>
      </p:sp>
    </p:spTree>
    <p:extLst>
      <p:ext uri="{BB962C8B-B14F-4D97-AF65-F5344CB8AC3E}">
        <p14:creationId xmlns:p14="http://schemas.microsoft.com/office/powerpoint/2010/main" val="36327702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480720"/>
          </a:xfrm>
        </p:spPr>
        <p:txBody>
          <a:bodyPr>
            <a:noAutofit/>
          </a:bodyPr>
          <a:lstStyle/>
          <a:p>
            <a:r>
              <a:rPr lang="en-GB" sz="4400" dirty="0">
                <a:solidFill>
                  <a:schemeClr val="bg1"/>
                </a:solidFill>
              </a:rPr>
              <a:t>By His blood and in His Name</a:t>
            </a:r>
          </a:p>
          <a:p>
            <a:r>
              <a:rPr lang="en-GB" sz="4400" dirty="0">
                <a:solidFill>
                  <a:schemeClr val="bg1"/>
                </a:solidFill>
              </a:rPr>
              <a:t>In His freedom I am free</a:t>
            </a:r>
          </a:p>
          <a:p>
            <a:r>
              <a:rPr lang="en-GB" sz="4400" dirty="0">
                <a:solidFill>
                  <a:schemeClr val="bg1"/>
                </a:solidFill>
              </a:rPr>
              <a:t>For the love of Jesus Christ</a:t>
            </a:r>
          </a:p>
          <a:p>
            <a:r>
              <a:rPr lang="en-GB" sz="4400" dirty="0">
                <a:solidFill>
                  <a:schemeClr val="bg1"/>
                </a:solidFill>
              </a:rPr>
              <a:t>Who has resurrected me</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9/9</a:t>
            </a:r>
          </a:p>
        </p:txBody>
      </p:sp>
    </p:spTree>
    <p:extLst>
      <p:ext uri="{BB962C8B-B14F-4D97-AF65-F5344CB8AC3E}">
        <p14:creationId xmlns:p14="http://schemas.microsoft.com/office/powerpoint/2010/main" val="7253661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5" name="Picture 4">
            <a:extLst>
              <a:ext uri="{FF2B5EF4-FFF2-40B4-BE49-F238E27FC236}">
                <a16:creationId xmlns:a16="http://schemas.microsoft.com/office/drawing/2014/main" id="{C0FC5728-83A2-7320-85CF-A0CAEE292168}"/>
              </a:ext>
            </a:extLst>
          </p:cNvPr>
          <p:cNvPicPr>
            <a:picLocks noChangeAspect="1"/>
          </p:cNvPicPr>
          <p:nvPr/>
        </p:nvPicPr>
        <p:blipFill>
          <a:blip r:embed="rId3"/>
          <a:stretch>
            <a:fillRect/>
          </a:stretch>
        </p:blipFill>
        <p:spPr>
          <a:xfrm>
            <a:off x="1240382" y="1637082"/>
            <a:ext cx="6620540" cy="4375924"/>
          </a:xfrm>
          <a:prstGeom prst="rect">
            <a:avLst/>
          </a:prstGeom>
        </p:spPr>
      </p:pic>
    </p:spTree>
    <p:extLst>
      <p:ext uri="{BB962C8B-B14F-4D97-AF65-F5344CB8AC3E}">
        <p14:creationId xmlns:p14="http://schemas.microsoft.com/office/powerpoint/2010/main" val="18336693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7200">
              <a:solidFill>
                <a:schemeClr val="bg1"/>
              </a:solidFill>
            </a:endParaRPr>
          </a:p>
          <a:p>
            <a:r>
              <a:rPr lang="en-GB" sz="7200">
                <a:solidFill>
                  <a:schemeClr val="bg1"/>
                </a:solidFill>
              </a:rPr>
              <a:t>What </a:t>
            </a:r>
            <a:r>
              <a:rPr lang="en-GB" sz="7200" dirty="0">
                <a:solidFill>
                  <a:schemeClr val="bg1"/>
                </a:solidFill>
              </a:rPr>
              <a:t>A Beautiful Name</a:t>
            </a:r>
          </a:p>
          <a:p>
            <a:r>
              <a:rPr lang="en-GB" sz="1200" dirty="0"/>
              <a:t>CCLI Song # 7068424</a:t>
            </a:r>
          </a:p>
          <a:p>
            <a:r>
              <a:rPr lang="en-GB" sz="1200" dirty="0"/>
              <a:t>Ben Fielding | Brooke </a:t>
            </a:r>
            <a:r>
              <a:rPr lang="en-GB" sz="1200" dirty="0" err="1"/>
              <a:t>Ligertwood</a:t>
            </a:r>
            <a:endParaRPr lang="en-GB" sz="1200" dirty="0"/>
          </a:p>
          <a:p>
            <a:r>
              <a:rPr lang="en-GB" sz="1200" dirty="0"/>
              <a:t>© 2016 </a:t>
            </a:r>
            <a:r>
              <a:rPr lang="en-GB" sz="1200" dirty="0" err="1"/>
              <a:t>Hillsong</a:t>
            </a:r>
            <a:r>
              <a:rPr lang="en-GB" sz="1200" dirty="0"/>
              <a:t> Music Publishing Australia (Admin. by </a:t>
            </a:r>
            <a:r>
              <a:rPr lang="en-GB" sz="1200" dirty="0" err="1"/>
              <a:t>Hillsong</a:t>
            </a:r>
            <a:r>
              <a:rPr lang="en-GB" sz="1200" dirty="0"/>
              <a:t> Music Publishing UK)</a:t>
            </a:r>
          </a:p>
          <a:p>
            <a:r>
              <a:rPr lang="en-GB" sz="1200" i="1" dirty="0"/>
              <a:t>For use solely with the </a:t>
            </a:r>
            <a:r>
              <a:rPr lang="en-GB" sz="1200" i="1" dirty="0" err="1"/>
              <a:t>SongSelect</a:t>
            </a:r>
            <a:r>
              <a:rPr lang="en-GB" sz="1200" i="1" dirty="0"/>
              <a:t>® </a:t>
            </a:r>
            <a:r>
              <a:rPr lang="en-GB" sz="1200" i="1" dirty="0">
                <a:hlinkClick r:id="rId2"/>
              </a:rPr>
              <a:t>Terms of Use</a:t>
            </a:r>
            <a:r>
              <a:rPr lang="en-GB" sz="1200" i="1" dirty="0"/>
              <a:t>. All rights reserved. </a:t>
            </a:r>
            <a:r>
              <a:rPr lang="en-GB" sz="1200" i="1" dirty="0">
                <a:hlinkClick r:id="rId3"/>
              </a:rPr>
              <a:t>www.ccli.com</a:t>
            </a:r>
            <a:endParaRPr lang="en-GB" sz="1200" i="1" dirty="0"/>
          </a:p>
          <a:p>
            <a:r>
              <a:rPr lang="en-GB" sz="1200" dirty="0"/>
              <a:t>CCLI Licence No. 33265</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PERFECT PRAISE. Praise the Lord dear Saint. The Lord is… | by Rogers  Kisambira | Medium">
            <a:extLst>
              <a:ext uri="{FF2B5EF4-FFF2-40B4-BE49-F238E27FC236}">
                <a16:creationId xmlns:a16="http://schemas.microsoft.com/office/drawing/2014/main" id="{03530199-C205-5889-140C-73EE934F89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143000"/>
            <a:ext cx="6096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68789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620688"/>
            <a:ext cx="8640960" cy="6480720"/>
          </a:xfrm>
        </p:spPr>
        <p:txBody>
          <a:bodyPr>
            <a:noAutofit/>
          </a:bodyPr>
          <a:lstStyle/>
          <a:p>
            <a:r>
              <a:rPr lang="en-GB" sz="5400" dirty="0">
                <a:solidFill>
                  <a:schemeClr val="bg1"/>
                </a:solidFill>
              </a:rPr>
              <a:t>You were the Word at the beginning</a:t>
            </a:r>
            <a:br>
              <a:rPr lang="en-GB" sz="5400" dirty="0">
                <a:solidFill>
                  <a:schemeClr val="bg1"/>
                </a:solidFill>
              </a:rPr>
            </a:br>
            <a:r>
              <a:rPr lang="en-GB" sz="5400" dirty="0">
                <a:solidFill>
                  <a:schemeClr val="bg1"/>
                </a:solidFill>
              </a:rPr>
              <a:t>One with God the Lord Most High</a:t>
            </a:r>
            <a:br>
              <a:rPr lang="en-GB" sz="5400" dirty="0">
                <a:solidFill>
                  <a:schemeClr val="bg1"/>
                </a:solidFill>
              </a:rPr>
            </a:br>
            <a:r>
              <a:rPr lang="en-GB" sz="5400" dirty="0">
                <a:solidFill>
                  <a:schemeClr val="bg1"/>
                </a:solidFill>
              </a:rPr>
              <a:t>Your hidden glory in creation</a:t>
            </a:r>
            <a:br>
              <a:rPr lang="en-GB" sz="5400" dirty="0">
                <a:solidFill>
                  <a:schemeClr val="bg1"/>
                </a:solidFill>
              </a:rPr>
            </a:br>
            <a:r>
              <a:rPr lang="en-GB" sz="5400" dirty="0">
                <a:solidFill>
                  <a:schemeClr val="bg1"/>
                </a:solidFill>
              </a:rPr>
              <a:t>Now revealed in You our Christ</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1/7</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764704"/>
            <a:ext cx="8640960" cy="6480720"/>
          </a:xfrm>
        </p:spPr>
        <p:txBody>
          <a:bodyPr>
            <a:noAutofit/>
          </a:bodyPr>
          <a:lstStyle/>
          <a:p>
            <a:r>
              <a:rPr lang="en-GB" sz="4800" dirty="0">
                <a:solidFill>
                  <a:schemeClr val="bg1"/>
                </a:solidFill>
              </a:rPr>
              <a:t>What a beautiful Name it is</a:t>
            </a:r>
            <a:br>
              <a:rPr lang="en-GB" sz="4800" dirty="0">
                <a:solidFill>
                  <a:schemeClr val="bg1"/>
                </a:solidFill>
              </a:rPr>
            </a:br>
            <a:r>
              <a:rPr lang="en-GB" sz="4800" dirty="0">
                <a:solidFill>
                  <a:schemeClr val="bg1"/>
                </a:solidFill>
              </a:rPr>
              <a:t>What a beautiful Name it is</a:t>
            </a:r>
            <a:br>
              <a:rPr lang="en-GB" sz="4800" dirty="0">
                <a:solidFill>
                  <a:schemeClr val="bg1"/>
                </a:solidFill>
              </a:rPr>
            </a:br>
            <a:r>
              <a:rPr lang="en-GB" sz="4800" dirty="0">
                <a:solidFill>
                  <a:schemeClr val="bg1"/>
                </a:solidFill>
              </a:rPr>
              <a:t>The Name of Jesus Christ my King</a:t>
            </a:r>
            <a:br>
              <a:rPr lang="en-GB" sz="4800" dirty="0">
                <a:solidFill>
                  <a:schemeClr val="bg1"/>
                </a:solidFill>
              </a:rPr>
            </a:br>
            <a:r>
              <a:rPr lang="en-GB" sz="4800" dirty="0">
                <a:solidFill>
                  <a:schemeClr val="bg1"/>
                </a:solidFill>
              </a:rPr>
              <a:t>What a beautiful Name it is</a:t>
            </a:r>
            <a:br>
              <a:rPr lang="en-GB" sz="4800" dirty="0">
                <a:solidFill>
                  <a:schemeClr val="bg1"/>
                </a:solidFill>
              </a:rPr>
            </a:br>
            <a:r>
              <a:rPr lang="en-GB" sz="4800" dirty="0">
                <a:solidFill>
                  <a:schemeClr val="bg1"/>
                </a:solidFill>
              </a:rPr>
              <a:t>Nothing compares to this</a:t>
            </a:r>
            <a:br>
              <a:rPr lang="en-GB" sz="4800" dirty="0">
                <a:solidFill>
                  <a:schemeClr val="bg1"/>
                </a:solidFill>
              </a:rPr>
            </a:br>
            <a:r>
              <a:rPr lang="en-GB" sz="4800" dirty="0">
                <a:solidFill>
                  <a:schemeClr val="bg1"/>
                </a:solidFill>
              </a:rPr>
              <a:t>What a beautiful Name it is</a:t>
            </a:r>
            <a:br>
              <a:rPr lang="en-GB" sz="4800" dirty="0">
                <a:solidFill>
                  <a:schemeClr val="bg1"/>
                </a:solidFill>
              </a:rPr>
            </a:br>
            <a:r>
              <a:rPr lang="en-GB" sz="4800" dirty="0">
                <a:solidFill>
                  <a:schemeClr val="bg1"/>
                </a:solidFill>
              </a:rPr>
              <a:t>The Name of Jesus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2/7</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36232" y="620688"/>
            <a:ext cx="8640960" cy="6480720"/>
          </a:xfrm>
        </p:spPr>
        <p:txBody>
          <a:bodyPr>
            <a:noAutofit/>
          </a:bodyPr>
          <a:lstStyle/>
          <a:p>
            <a:r>
              <a:rPr lang="en-GB" sz="5400" dirty="0">
                <a:solidFill>
                  <a:schemeClr val="bg1"/>
                </a:solidFill>
              </a:rPr>
              <a:t>You didn't want heaven without us</a:t>
            </a:r>
            <a:br>
              <a:rPr lang="en-GB" sz="5400" dirty="0">
                <a:solidFill>
                  <a:schemeClr val="bg1"/>
                </a:solidFill>
              </a:rPr>
            </a:br>
            <a:r>
              <a:rPr lang="en-GB" sz="5400" dirty="0">
                <a:solidFill>
                  <a:schemeClr val="bg1"/>
                </a:solidFill>
              </a:rPr>
              <a:t>So Jesus You brought heaven down</a:t>
            </a:r>
            <a:br>
              <a:rPr lang="en-GB" sz="5400" dirty="0">
                <a:solidFill>
                  <a:schemeClr val="bg1"/>
                </a:solidFill>
              </a:rPr>
            </a:br>
            <a:r>
              <a:rPr lang="en-GB" sz="5400" dirty="0">
                <a:solidFill>
                  <a:schemeClr val="bg1"/>
                </a:solidFill>
              </a:rPr>
              <a:t>My sin was great Your love was greater</a:t>
            </a:r>
            <a:br>
              <a:rPr lang="en-GB" sz="5400" dirty="0">
                <a:solidFill>
                  <a:schemeClr val="bg1"/>
                </a:solidFill>
              </a:rPr>
            </a:br>
            <a:r>
              <a:rPr lang="en-GB" sz="5400" dirty="0">
                <a:solidFill>
                  <a:schemeClr val="bg1"/>
                </a:solidFill>
              </a:rPr>
              <a:t>What could separate us now</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3/7</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620688"/>
            <a:ext cx="8640960" cy="6552728"/>
          </a:xfrm>
        </p:spPr>
        <p:txBody>
          <a:bodyPr>
            <a:noAutofit/>
          </a:bodyPr>
          <a:lstStyle/>
          <a:p>
            <a:r>
              <a:rPr lang="en-GB" sz="4000" dirty="0">
                <a:solidFill>
                  <a:schemeClr val="bg1"/>
                </a:solidFill>
              </a:rPr>
              <a:t>What a wonderful Name it is</a:t>
            </a:r>
            <a:br>
              <a:rPr lang="en-GB" sz="4000" dirty="0">
                <a:solidFill>
                  <a:schemeClr val="bg1"/>
                </a:solidFill>
              </a:rPr>
            </a:br>
            <a:r>
              <a:rPr lang="en-GB" sz="4000" dirty="0">
                <a:solidFill>
                  <a:schemeClr val="bg1"/>
                </a:solidFill>
              </a:rPr>
              <a:t>What a wonderful Name it is</a:t>
            </a:r>
            <a:br>
              <a:rPr lang="en-GB" sz="4000" dirty="0">
                <a:solidFill>
                  <a:schemeClr val="bg1"/>
                </a:solidFill>
              </a:rPr>
            </a:br>
            <a:r>
              <a:rPr lang="en-GB" sz="4000" dirty="0">
                <a:solidFill>
                  <a:schemeClr val="bg1"/>
                </a:solidFill>
              </a:rPr>
              <a:t>The Name of Jesus Christ my King</a:t>
            </a:r>
            <a:br>
              <a:rPr lang="en-GB" sz="4000" dirty="0">
                <a:solidFill>
                  <a:schemeClr val="bg1"/>
                </a:solidFill>
              </a:rPr>
            </a:br>
            <a:r>
              <a:rPr lang="en-GB" sz="4000" dirty="0">
                <a:solidFill>
                  <a:schemeClr val="bg1"/>
                </a:solidFill>
              </a:rPr>
              <a:t>What a wonderful Name it is</a:t>
            </a:r>
            <a:br>
              <a:rPr lang="en-GB" sz="4000" dirty="0">
                <a:solidFill>
                  <a:schemeClr val="bg1"/>
                </a:solidFill>
              </a:rPr>
            </a:br>
            <a:r>
              <a:rPr lang="en-GB" sz="4000" dirty="0">
                <a:solidFill>
                  <a:schemeClr val="bg1"/>
                </a:solidFill>
              </a:rPr>
              <a:t>Nothing compares to this</a:t>
            </a:r>
            <a:br>
              <a:rPr lang="en-GB" sz="4000" dirty="0">
                <a:solidFill>
                  <a:schemeClr val="bg1"/>
                </a:solidFill>
              </a:rPr>
            </a:br>
            <a:r>
              <a:rPr lang="en-GB" sz="4000" dirty="0">
                <a:solidFill>
                  <a:schemeClr val="bg1"/>
                </a:solidFill>
              </a:rPr>
              <a:t>What a wonderful Name it is</a:t>
            </a:r>
            <a:br>
              <a:rPr lang="en-GB" sz="4000" dirty="0">
                <a:solidFill>
                  <a:schemeClr val="bg1"/>
                </a:solidFill>
              </a:rPr>
            </a:br>
            <a:r>
              <a:rPr lang="en-GB" sz="4000" dirty="0">
                <a:solidFill>
                  <a:schemeClr val="bg1"/>
                </a:solidFill>
              </a:rPr>
              <a:t>The Name of Jesus</a:t>
            </a:r>
            <a:br>
              <a:rPr lang="en-GB" sz="4000" dirty="0">
                <a:solidFill>
                  <a:schemeClr val="bg1"/>
                </a:solidFill>
              </a:rPr>
            </a:br>
            <a:r>
              <a:rPr lang="en-GB" sz="4000" dirty="0">
                <a:solidFill>
                  <a:schemeClr val="bg1"/>
                </a:solidFill>
              </a:rPr>
              <a:t>What a wonderful Name it is</a:t>
            </a:r>
            <a:br>
              <a:rPr lang="en-GB" sz="4000" dirty="0">
                <a:solidFill>
                  <a:schemeClr val="bg1"/>
                </a:solidFill>
              </a:rPr>
            </a:br>
            <a:r>
              <a:rPr lang="en-GB" sz="4000" dirty="0">
                <a:solidFill>
                  <a:schemeClr val="bg1"/>
                </a:solidFill>
              </a:rPr>
              <a:t>The Name of Jesus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4/7</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620688"/>
            <a:ext cx="8640960" cy="6552728"/>
          </a:xfrm>
        </p:spPr>
        <p:txBody>
          <a:bodyPr>
            <a:noAutofit/>
          </a:bodyPr>
          <a:lstStyle/>
          <a:p>
            <a:r>
              <a:rPr lang="en-GB" sz="4800" dirty="0">
                <a:solidFill>
                  <a:schemeClr val="bg1"/>
                </a:solidFill>
              </a:rPr>
              <a:t>Death could not hold You</a:t>
            </a:r>
            <a:br>
              <a:rPr lang="en-GB" sz="4800" dirty="0">
                <a:solidFill>
                  <a:schemeClr val="bg1"/>
                </a:solidFill>
              </a:rPr>
            </a:br>
            <a:r>
              <a:rPr lang="en-GB" sz="4800" dirty="0">
                <a:solidFill>
                  <a:schemeClr val="bg1"/>
                </a:solidFill>
              </a:rPr>
              <a:t>The veil tore before You</a:t>
            </a:r>
            <a:br>
              <a:rPr lang="en-GB" sz="4800" dirty="0">
                <a:solidFill>
                  <a:schemeClr val="bg1"/>
                </a:solidFill>
              </a:rPr>
            </a:br>
            <a:r>
              <a:rPr lang="en-GB" sz="4800" dirty="0">
                <a:solidFill>
                  <a:schemeClr val="bg1"/>
                </a:solidFill>
              </a:rPr>
              <a:t>You silence the boast of sin and grave</a:t>
            </a:r>
            <a:br>
              <a:rPr lang="en-GB" sz="4800" dirty="0">
                <a:solidFill>
                  <a:schemeClr val="bg1"/>
                </a:solidFill>
              </a:rPr>
            </a:br>
            <a:r>
              <a:rPr lang="en-GB" sz="4800" dirty="0">
                <a:solidFill>
                  <a:schemeClr val="bg1"/>
                </a:solidFill>
              </a:rPr>
              <a:t>The heavens are roaring</a:t>
            </a:r>
            <a:br>
              <a:rPr lang="en-GB" sz="4800" dirty="0">
                <a:solidFill>
                  <a:schemeClr val="bg1"/>
                </a:solidFill>
              </a:rPr>
            </a:br>
            <a:r>
              <a:rPr lang="en-GB" sz="4800" dirty="0">
                <a:solidFill>
                  <a:schemeClr val="bg1"/>
                </a:solidFill>
              </a:rPr>
              <a:t>The praise of Your glory</a:t>
            </a:r>
            <a:br>
              <a:rPr lang="en-GB" sz="4800" dirty="0">
                <a:solidFill>
                  <a:schemeClr val="bg1"/>
                </a:solidFill>
              </a:rPr>
            </a:br>
            <a:r>
              <a:rPr lang="en-GB" sz="4800" dirty="0">
                <a:solidFill>
                  <a:schemeClr val="bg1"/>
                </a:solidFill>
              </a:rPr>
              <a:t>For You are raised to life again</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5/7</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548680"/>
            <a:ext cx="8640960" cy="6552728"/>
          </a:xfrm>
        </p:spPr>
        <p:txBody>
          <a:bodyPr>
            <a:noAutofit/>
          </a:bodyPr>
          <a:lstStyle/>
          <a:p>
            <a:r>
              <a:rPr lang="en-GB" sz="4800" dirty="0">
                <a:solidFill>
                  <a:schemeClr val="bg1"/>
                </a:solidFill>
              </a:rPr>
              <a:t>You have no rival</a:t>
            </a:r>
            <a:br>
              <a:rPr lang="en-GB" sz="4800" dirty="0">
                <a:solidFill>
                  <a:schemeClr val="bg1"/>
                </a:solidFill>
              </a:rPr>
            </a:br>
            <a:r>
              <a:rPr lang="en-GB" sz="4800" dirty="0">
                <a:solidFill>
                  <a:schemeClr val="bg1"/>
                </a:solidFill>
              </a:rPr>
              <a:t>You have no equal</a:t>
            </a:r>
            <a:br>
              <a:rPr lang="en-GB" sz="4800" dirty="0">
                <a:solidFill>
                  <a:schemeClr val="bg1"/>
                </a:solidFill>
              </a:rPr>
            </a:br>
            <a:r>
              <a:rPr lang="en-GB" sz="4800" dirty="0">
                <a:solidFill>
                  <a:schemeClr val="bg1"/>
                </a:solidFill>
              </a:rPr>
              <a:t>Now and forever God You reign</a:t>
            </a:r>
            <a:br>
              <a:rPr lang="en-GB" sz="4800" dirty="0">
                <a:solidFill>
                  <a:schemeClr val="bg1"/>
                </a:solidFill>
              </a:rPr>
            </a:br>
            <a:r>
              <a:rPr lang="en-GB" sz="4800" dirty="0">
                <a:solidFill>
                  <a:schemeClr val="bg1"/>
                </a:solidFill>
              </a:rPr>
              <a:t>Yours is the kingdom</a:t>
            </a:r>
            <a:br>
              <a:rPr lang="en-GB" sz="4800" dirty="0">
                <a:solidFill>
                  <a:schemeClr val="bg1"/>
                </a:solidFill>
              </a:rPr>
            </a:br>
            <a:r>
              <a:rPr lang="en-GB" sz="4800" dirty="0">
                <a:solidFill>
                  <a:schemeClr val="bg1"/>
                </a:solidFill>
              </a:rPr>
              <a:t>Yours is the glory</a:t>
            </a:r>
            <a:br>
              <a:rPr lang="en-GB" sz="4800" dirty="0">
                <a:solidFill>
                  <a:schemeClr val="bg1"/>
                </a:solidFill>
              </a:rPr>
            </a:br>
            <a:r>
              <a:rPr lang="en-GB" sz="4800" dirty="0">
                <a:solidFill>
                  <a:schemeClr val="bg1"/>
                </a:solidFill>
              </a:rPr>
              <a:t>Yours is the Name above all names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6/7</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51520" y="764704"/>
            <a:ext cx="8640960" cy="6552728"/>
          </a:xfrm>
        </p:spPr>
        <p:txBody>
          <a:bodyPr>
            <a:noAutofit/>
          </a:bodyPr>
          <a:lstStyle/>
          <a:p>
            <a:r>
              <a:rPr lang="en-GB" sz="4800" dirty="0">
                <a:solidFill>
                  <a:schemeClr val="bg1"/>
                </a:solidFill>
              </a:rPr>
              <a:t>What a powerful Name it is</a:t>
            </a:r>
            <a:br>
              <a:rPr lang="en-GB" sz="4800" dirty="0">
                <a:solidFill>
                  <a:schemeClr val="bg1"/>
                </a:solidFill>
              </a:rPr>
            </a:br>
            <a:r>
              <a:rPr lang="en-GB" sz="4800" dirty="0">
                <a:solidFill>
                  <a:schemeClr val="bg1"/>
                </a:solidFill>
              </a:rPr>
              <a:t>What a powerful Name it is</a:t>
            </a:r>
            <a:br>
              <a:rPr lang="en-GB" sz="4800" dirty="0">
                <a:solidFill>
                  <a:schemeClr val="bg1"/>
                </a:solidFill>
              </a:rPr>
            </a:br>
            <a:r>
              <a:rPr lang="en-GB" sz="4800" dirty="0">
                <a:solidFill>
                  <a:schemeClr val="bg1"/>
                </a:solidFill>
              </a:rPr>
              <a:t>The Name of Jesus Christ my King</a:t>
            </a:r>
            <a:br>
              <a:rPr lang="en-GB" sz="4800" dirty="0">
                <a:solidFill>
                  <a:schemeClr val="bg1"/>
                </a:solidFill>
              </a:rPr>
            </a:br>
            <a:r>
              <a:rPr lang="en-GB" sz="4800" dirty="0">
                <a:solidFill>
                  <a:schemeClr val="bg1"/>
                </a:solidFill>
              </a:rPr>
              <a:t>What a powerful Name it is</a:t>
            </a:r>
            <a:br>
              <a:rPr lang="en-GB" sz="4800" dirty="0">
                <a:solidFill>
                  <a:schemeClr val="bg1"/>
                </a:solidFill>
              </a:rPr>
            </a:br>
            <a:r>
              <a:rPr lang="en-GB" sz="4800" dirty="0">
                <a:solidFill>
                  <a:schemeClr val="bg1"/>
                </a:solidFill>
              </a:rPr>
              <a:t>Nothing can stand against</a:t>
            </a:r>
            <a:br>
              <a:rPr lang="en-GB" sz="4800" dirty="0">
                <a:solidFill>
                  <a:schemeClr val="bg1"/>
                </a:solidFill>
              </a:rPr>
            </a:br>
            <a:r>
              <a:rPr lang="en-GB" sz="4800" dirty="0">
                <a:solidFill>
                  <a:schemeClr val="bg1"/>
                </a:solidFill>
              </a:rPr>
              <a:t>What a powerful Name it is</a:t>
            </a:r>
            <a:br>
              <a:rPr lang="en-GB" sz="4800" dirty="0">
                <a:solidFill>
                  <a:schemeClr val="bg1"/>
                </a:solidFill>
              </a:rPr>
            </a:br>
            <a:r>
              <a:rPr lang="en-GB" sz="4800" dirty="0">
                <a:solidFill>
                  <a:schemeClr val="bg1"/>
                </a:solidFill>
              </a:rPr>
              <a:t>The Name of Jesus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7/7</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7170" name="Picture 2" descr="Ainsdale Methodist Church Notices">
            <a:extLst>
              <a:ext uri="{FF2B5EF4-FFF2-40B4-BE49-F238E27FC236}">
                <a16:creationId xmlns:a16="http://schemas.microsoft.com/office/drawing/2014/main" id="{3EEB5152-0F8F-378F-8135-B603334301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27113"/>
            <a:ext cx="9144000" cy="4803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418215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3FF6A45-6484-EE62-27B3-AA7374E13AE1}"/>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6952956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03C05E-2E9E-9E5C-FBDB-5A1EC2477209}"/>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105489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528" y="188640"/>
            <a:ext cx="8640960" cy="6480720"/>
          </a:xfrm>
        </p:spPr>
        <p:txBody>
          <a:bodyPr>
            <a:noAutofit/>
          </a:bodyPr>
          <a:lstStyle/>
          <a:p>
            <a:endParaRPr lang="en-GB" sz="5400" dirty="0">
              <a:solidFill>
                <a:schemeClr val="bg1"/>
              </a:solidFill>
            </a:endParaRPr>
          </a:p>
          <a:p>
            <a:r>
              <a:rPr lang="en-GB" sz="6600" b="0" i="0" dirty="0">
                <a:solidFill>
                  <a:srgbClr val="00A3E0"/>
                </a:solidFill>
                <a:effectLst/>
                <a:latin typeface="akagi_probook"/>
              </a:rPr>
              <a:t>Hosanna </a:t>
            </a:r>
            <a:br>
              <a:rPr lang="en-GB" sz="6600" b="0" i="0" dirty="0">
                <a:solidFill>
                  <a:srgbClr val="00A3E0"/>
                </a:solidFill>
                <a:effectLst/>
                <a:latin typeface="akagi_probook"/>
              </a:rPr>
            </a:br>
            <a:r>
              <a:rPr lang="en-GB" sz="6600" b="0" i="0" dirty="0">
                <a:solidFill>
                  <a:srgbClr val="00A3E0"/>
                </a:solidFill>
                <a:effectLst/>
                <a:latin typeface="akagi_probook"/>
              </a:rPr>
              <a:t>(Praise Is Rising)</a:t>
            </a:r>
          </a:p>
          <a:p>
            <a:r>
              <a:rPr lang="en-GB" sz="900" b="0" i="0" dirty="0">
                <a:solidFill>
                  <a:srgbClr val="717171"/>
                </a:solidFill>
                <a:effectLst/>
                <a:latin typeface="akagi_probook"/>
              </a:rPr>
              <a:t>CCLI Song # 4662491</a:t>
            </a:r>
          </a:p>
          <a:p>
            <a:r>
              <a:rPr lang="en-GB" sz="900" b="0" i="0" dirty="0">
                <a:solidFill>
                  <a:srgbClr val="717171"/>
                </a:solidFill>
                <a:effectLst/>
                <a:latin typeface="akagi_probook"/>
              </a:rPr>
              <a:t>Brenton Brown | Paul </a:t>
            </a:r>
            <a:r>
              <a:rPr lang="en-GB" sz="900" b="0" i="0" dirty="0" err="1">
                <a:solidFill>
                  <a:srgbClr val="717171"/>
                </a:solidFill>
                <a:effectLst/>
                <a:latin typeface="akagi_probook"/>
              </a:rPr>
              <a:t>Baloche</a:t>
            </a:r>
            <a:endParaRPr lang="en-GB" sz="900" b="0" i="0" dirty="0">
              <a:solidFill>
                <a:srgbClr val="717171"/>
              </a:solidFill>
              <a:effectLst/>
              <a:latin typeface="akagi_probook"/>
            </a:endParaRPr>
          </a:p>
          <a:p>
            <a:pPr>
              <a:buFont typeface="Arial" panose="020B0604020202020204" pitchFamily="34" charset="0"/>
              <a:buChar char="•"/>
            </a:pPr>
            <a:r>
              <a:rPr lang="en-GB" sz="900" b="0" i="0" dirty="0">
                <a:solidFill>
                  <a:srgbClr val="717171"/>
                </a:solidFill>
                <a:effectLst/>
                <a:latin typeface="akagi_probook"/>
              </a:rPr>
              <a:t>© 2005, 2006 Integrity's Hosanna! Music (Admin. by Integrity Music Ltd)</a:t>
            </a:r>
          </a:p>
          <a:p>
            <a:pPr>
              <a:buFont typeface="Arial" panose="020B0604020202020204" pitchFamily="34" charset="0"/>
              <a:buChar char="•"/>
            </a:pPr>
            <a:r>
              <a:rPr lang="en-GB" sz="900" b="0" i="0" dirty="0">
                <a:solidFill>
                  <a:srgbClr val="717171"/>
                </a:solidFill>
                <a:effectLst/>
                <a:latin typeface="akagi_probook"/>
              </a:rPr>
              <a:t>Thankyou Music (Admin. by Integrity Music Ltd)</a:t>
            </a:r>
          </a:p>
          <a:p>
            <a:r>
              <a:rPr lang="en-GB" sz="900" b="0" i="1" dirty="0">
                <a:solidFill>
                  <a:srgbClr val="717171"/>
                </a:solidFill>
                <a:effectLst/>
                <a:latin typeface="akagi_probook"/>
              </a:rPr>
              <a:t>For use solely with the </a:t>
            </a:r>
            <a:r>
              <a:rPr lang="en-GB" sz="900" b="0" i="1" dirty="0" err="1">
                <a:solidFill>
                  <a:srgbClr val="717171"/>
                </a:solidFill>
                <a:effectLst/>
                <a:latin typeface="akagi_probook"/>
              </a:rPr>
              <a:t>SongSelect</a:t>
            </a:r>
            <a:r>
              <a:rPr lang="en-GB" sz="900" b="0" i="1" dirty="0">
                <a:solidFill>
                  <a:srgbClr val="717171"/>
                </a:solidFill>
                <a:effectLst/>
                <a:latin typeface="akagi_probook"/>
              </a:rPr>
              <a:t>® </a:t>
            </a:r>
            <a:r>
              <a:rPr lang="en-GB" sz="900" b="0" i="1" u="none" strike="noStrike" dirty="0">
                <a:solidFill>
                  <a:srgbClr val="00A3E0"/>
                </a:solidFill>
                <a:effectLst/>
                <a:latin typeface="akagi_probook"/>
                <a:hlinkClick r:id="rId2"/>
              </a:rPr>
              <a:t>Terms of Use</a:t>
            </a:r>
            <a:r>
              <a:rPr lang="en-GB" sz="900" b="0" i="1" dirty="0">
                <a:solidFill>
                  <a:srgbClr val="717171"/>
                </a:solidFill>
                <a:effectLst/>
                <a:latin typeface="akagi_probook"/>
              </a:rPr>
              <a:t>. All rights reserved. </a:t>
            </a:r>
            <a:r>
              <a:rPr lang="en-GB" sz="900" b="0" i="1" u="none" strike="noStrike" dirty="0">
                <a:solidFill>
                  <a:srgbClr val="00A3E0"/>
                </a:solidFill>
                <a:effectLst/>
                <a:latin typeface="akagi_probook"/>
                <a:hlinkClick r:id="rId3"/>
              </a:rPr>
              <a:t>www.ccli.com</a:t>
            </a:r>
            <a:endParaRPr lang="en-GB" sz="900" b="0" i="1" dirty="0">
              <a:solidFill>
                <a:srgbClr val="717171"/>
              </a:solidFill>
              <a:effectLst/>
              <a:latin typeface="akagi_probook"/>
            </a:endParaRPr>
          </a:p>
          <a:p>
            <a:r>
              <a:rPr lang="en-GB" sz="900" b="0" i="0" dirty="0">
                <a:solidFill>
                  <a:srgbClr val="717171"/>
                </a:solidFill>
                <a:effectLst/>
                <a:latin typeface="akagi_probook"/>
              </a:rPr>
              <a:t>CCLI Licence No. 33265</a:t>
            </a:r>
          </a:p>
          <a:p>
            <a:endParaRPr lang="en-GB" sz="1200" dirty="0">
              <a:solidFill>
                <a:schemeClr val="bg1"/>
              </a:solidFill>
            </a:endParaRPr>
          </a:p>
        </p:txBody>
      </p:sp>
    </p:spTree>
    <p:extLst>
      <p:ext uri="{BB962C8B-B14F-4D97-AF65-F5344CB8AC3E}">
        <p14:creationId xmlns:p14="http://schemas.microsoft.com/office/powerpoint/2010/main" val="31073171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311700" y="1302275"/>
            <a:ext cx="8520600" cy="572700"/>
          </a:xfrm>
          <a:prstGeom prst="rect">
            <a:avLst/>
          </a:prstGeom>
        </p:spPr>
        <p:txBody>
          <a:bodyPr spcFirstLastPara="1" vert="horz" wrap="square" lIns="91425" tIns="91425" rIns="91425" bIns="91425" rtlCol="0" anchor="t" anchorCtr="0">
            <a:normAutofit fontScale="90000"/>
          </a:bodyPr>
          <a:lstStyle/>
          <a:p>
            <a:pPr algn="l"/>
            <a:r>
              <a:rPr lang="en-GB"/>
              <a:t>Overview</a:t>
            </a:r>
            <a:endParaRPr/>
          </a:p>
        </p:txBody>
      </p:sp>
      <p:sp>
        <p:nvSpPr>
          <p:cNvPr id="65" name="Google Shape;65;p14"/>
          <p:cNvSpPr txBox="1">
            <a:spLocks noGrp="1"/>
          </p:cNvSpPr>
          <p:nvPr>
            <p:ph type="body" idx="1"/>
          </p:nvPr>
        </p:nvSpPr>
        <p:spPr>
          <a:xfrm>
            <a:off x="311700" y="2091325"/>
            <a:ext cx="8520600" cy="3334800"/>
          </a:xfrm>
          <a:prstGeom prst="rect">
            <a:avLst/>
          </a:prstGeom>
        </p:spPr>
        <p:txBody>
          <a:bodyPr spcFirstLastPara="1" vert="horz" wrap="square" lIns="91425" tIns="91425" rIns="91425" bIns="91425" rtlCol="0" anchor="t" anchorCtr="0">
            <a:normAutofit fontScale="70000" lnSpcReduction="20000"/>
          </a:bodyPr>
          <a:lstStyle/>
          <a:p>
            <a:pPr marL="0" indent="0">
              <a:buNone/>
            </a:pPr>
            <a:r>
              <a:rPr lang="en-GB"/>
              <a:t>Reaching, teaching, sending disciples into their God given destinies. </a:t>
            </a:r>
            <a:endParaRPr/>
          </a:p>
          <a:p>
            <a:pPr marL="0" indent="0">
              <a:spcBef>
                <a:spcPts val="1200"/>
              </a:spcBef>
              <a:buNone/>
            </a:pPr>
            <a:r>
              <a:rPr lang="en-GB"/>
              <a:t>-Missional focus not just inward focused</a:t>
            </a:r>
            <a:endParaRPr/>
          </a:p>
          <a:p>
            <a:pPr marL="0" indent="0">
              <a:spcBef>
                <a:spcPts val="1200"/>
              </a:spcBef>
              <a:buNone/>
            </a:pPr>
            <a:r>
              <a:rPr lang="en-GB"/>
              <a:t>-Family of servants on a mission</a:t>
            </a:r>
            <a:endParaRPr/>
          </a:p>
          <a:p>
            <a:pPr marL="0" indent="0">
              <a:spcBef>
                <a:spcPts val="1200"/>
              </a:spcBef>
              <a:buNone/>
            </a:pPr>
            <a:r>
              <a:rPr lang="en-GB"/>
              <a:t>-Inclusive of all, from all life stages.</a:t>
            </a:r>
            <a:endParaRPr/>
          </a:p>
          <a:p>
            <a:pPr marL="0" indent="0">
              <a:spcBef>
                <a:spcPts val="1200"/>
              </a:spcBef>
              <a:buNone/>
            </a:pPr>
            <a:r>
              <a:rPr lang="en-GB"/>
              <a:t>-Sharing our lives together, not a programme</a:t>
            </a:r>
            <a:endParaRPr/>
          </a:p>
          <a:p>
            <a:pPr marL="0" indent="0">
              <a:spcBef>
                <a:spcPts val="1200"/>
              </a:spcBef>
              <a:spcAft>
                <a:spcPts val="1200"/>
              </a:spcAft>
              <a:buNone/>
            </a:pPr>
            <a:r>
              <a:rPr lang="en-GB"/>
              <a:t>- Ideally groups will multiply over time with people leaving to establish new groups with others and new people replacing them.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1302275"/>
            <a:ext cx="8520600" cy="572700"/>
          </a:xfrm>
          <a:prstGeom prst="rect">
            <a:avLst/>
          </a:prstGeom>
        </p:spPr>
        <p:txBody>
          <a:bodyPr spcFirstLastPara="1" vert="horz" wrap="square" lIns="91425" tIns="91425" rIns="91425" bIns="91425" rtlCol="0" anchor="t" anchorCtr="0">
            <a:normAutofit fontScale="90000"/>
          </a:bodyPr>
          <a:lstStyle/>
          <a:p>
            <a:pPr algn="l"/>
            <a:r>
              <a:rPr lang="en-GB" dirty="0"/>
              <a:t>Key Principles</a:t>
            </a:r>
            <a:endParaRPr dirty="0"/>
          </a:p>
        </p:txBody>
      </p:sp>
      <p:sp>
        <p:nvSpPr>
          <p:cNvPr id="71" name="Google Shape;71;p15"/>
          <p:cNvSpPr txBox="1">
            <a:spLocks noGrp="1"/>
          </p:cNvSpPr>
          <p:nvPr>
            <p:ph type="body" idx="1"/>
          </p:nvPr>
        </p:nvSpPr>
        <p:spPr>
          <a:xfrm>
            <a:off x="311700" y="2091325"/>
            <a:ext cx="8520600" cy="3334800"/>
          </a:xfrm>
          <a:prstGeom prst="rect">
            <a:avLst/>
          </a:prstGeom>
        </p:spPr>
        <p:txBody>
          <a:bodyPr spcFirstLastPara="1" vert="horz" wrap="square" lIns="91425" tIns="91425" rIns="91425" bIns="91425" rtlCol="0" anchor="t" anchorCtr="0">
            <a:normAutofit fontScale="55000" lnSpcReduction="20000"/>
          </a:bodyPr>
          <a:lstStyle/>
          <a:p>
            <a:pPr>
              <a:buAutoNum type="arabicPeriod"/>
            </a:pPr>
            <a:r>
              <a:rPr lang="en-GB" dirty="0"/>
              <a:t>Led by small team of 4-5. Joined by 4-5 others to join them on the journey. Ideal size around 10 + any children, 12 month commitment.</a:t>
            </a:r>
            <a:br>
              <a:rPr lang="en-GB" dirty="0"/>
            </a:br>
            <a:endParaRPr dirty="0"/>
          </a:p>
          <a:p>
            <a:pPr>
              <a:buAutoNum type="arabicPeriod"/>
            </a:pPr>
            <a:r>
              <a:rPr lang="en-GB" dirty="0"/>
              <a:t>Meet every 2 weeks for fellowship/teaching and incorporate a meal at same time wherever possible.</a:t>
            </a:r>
            <a:br>
              <a:rPr lang="en-GB" dirty="0"/>
            </a:br>
            <a:endParaRPr dirty="0"/>
          </a:p>
          <a:p>
            <a:pPr>
              <a:buAutoNum type="arabicPeriod"/>
            </a:pPr>
            <a:r>
              <a:rPr lang="en-GB" dirty="0"/>
              <a:t>Every other week meet for DNA’s, groups of 3 or 4. Number of DNA groups as needed based on group mix. DNA element not optional and key part of joining a grow group, if already in one all good.</a:t>
            </a:r>
            <a:br>
              <a:rPr lang="en-GB" dirty="0"/>
            </a:br>
            <a:r>
              <a:rPr lang="en-GB" dirty="0"/>
              <a:t> </a:t>
            </a:r>
            <a:endParaRPr dirty="0"/>
          </a:p>
          <a:p>
            <a:pPr>
              <a:buAutoNum type="arabicPeriod"/>
            </a:pPr>
            <a:r>
              <a:rPr lang="en-GB" dirty="0"/>
              <a:t>Once group is formed, develop a 30 day plan together as a whole group in advance, working around what works best for the collective. The group together reviews how they do mission together and how they can fold something into the 30 day plan.</a:t>
            </a:r>
            <a:endParaRPr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1302275"/>
            <a:ext cx="8520600" cy="572700"/>
          </a:xfrm>
          <a:prstGeom prst="rect">
            <a:avLst/>
          </a:prstGeom>
        </p:spPr>
        <p:txBody>
          <a:bodyPr spcFirstLastPara="1" vert="horz" wrap="square" lIns="91425" tIns="91425" rIns="91425" bIns="91425" rtlCol="0" anchor="t" anchorCtr="0">
            <a:normAutofit fontScale="90000"/>
          </a:bodyPr>
          <a:lstStyle/>
          <a:p>
            <a:pPr algn="l"/>
            <a:r>
              <a:rPr lang="en-GB"/>
              <a:t>Next Steps</a:t>
            </a:r>
            <a:endParaRPr/>
          </a:p>
        </p:txBody>
      </p:sp>
      <p:sp>
        <p:nvSpPr>
          <p:cNvPr id="77" name="Google Shape;77;p16"/>
          <p:cNvSpPr txBox="1">
            <a:spLocks noGrp="1"/>
          </p:cNvSpPr>
          <p:nvPr>
            <p:ph type="body" idx="1"/>
          </p:nvPr>
        </p:nvSpPr>
        <p:spPr>
          <a:xfrm>
            <a:off x="311700" y="2091325"/>
            <a:ext cx="8520600" cy="3334800"/>
          </a:xfrm>
          <a:prstGeom prst="rect">
            <a:avLst/>
          </a:prstGeom>
        </p:spPr>
        <p:txBody>
          <a:bodyPr spcFirstLastPara="1" vert="horz" wrap="square" lIns="91425" tIns="91425" rIns="91425" bIns="91425" rtlCol="0" anchor="t" anchorCtr="0">
            <a:normAutofit fontScale="85000" lnSpcReduction="20000"/>
          </a:bodyPr>
          <a:lstStyle/>
          <a:p>
            <a:pPr marL="0" indent="0">
              <a:buNone/>
            </a:pPr>
            <a:r>
              <a:rPr lang="en-GB"/>
              <a:t>We are looking to get going with 2 grow groups initially, with potentially more forming once the initial 2 are established depending on demand.</a:t>
            </a:r>
            <a:endParaRPr/>
          </a:p>
          <a:p>
            <a:pPr marL="0" indent="0">
              <a:spcBef>
                <a:spcPts val="1200"/>
              </a:spcBef>
              <a:buNone/>
            </a:pPr>
            <a:r>
              <a:rPr lang="en-GB"/>
              <a:t>Poll will go into the Whatsapp this evening, please respond indicating if you are keen to join one of the initial grow groups.</a:t>
            </a:r>
            <a:endParaRPr/>
          </a:p>
          <a:p>
            <a:pPr marL="0" indent="0">
              <a:spcBef>
                <a:spcPts val="1200"/>
              </a:spcBef>
              <a:spcAft>
                <a:spcPts val="1200"/>
              </a:spcAft>
              <a:buNone/>
            </a:pPr>
            <a:r>
              <a:rPr lang="en-GB"/>
              <a:t>We will review responses and allocate people to groups and group leaders will be in touch to get things moving.</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1E7B9C-F9A1-7659-93D2-3F64E265F70C}"/>
            </a:ext>
          </a:extLst>
        </p:cNvPr>
        <p:cNvGrpSpPr/>
        <p:nvPr/>
      </p:nvGrpSpPr>
      <p:grpSpPr>
        <a:xfrm>
          <a:off x="0" y="0"/>
          <a:ext cx="0" cy="0"/>
          <a:chOff x="0" y="0"/>
          <a:chExt cx="0" cy="0"/>
        </a:xfrm>
      </p:grpSpPr>
    </p:spTree>
    <p:extLst>
      <p:ext uri="{BB962C8B-B14F-4D97-AF65-F5344CB8AC3E}">
        <p14:creationId xmlns:p14="http://schemas.microsoft.com/office/powerpoint/2010/main" val="74505729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31645B-5DDF-D1EC-38B2-001E9201CAB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FDA24BB6-0166-BEE6-BDE6-C9CB4BDD3CAE}"/>
              </a:ext>
            </a:extLst>
          </p:cNvPr>
          <p:cNvPicPr>
            <a:picLocks noChangeAspect="1"/>
          </p:cNvPicPr>
          <p:nvPr/>
        </p:nvPicPr>
        <p:blipFill>
          <a:blip r:embed="rId2"/>
          <a:stretch>
            <a:fillRect/>
          </a:stretch>
        </p:blipFill>
        <p:spPr>
          <a:xfrm>
            <a:off x="1828800" y="0"/>
            <a:ext cx="5486400" cy="6858000"/>
          </a:xfrm>
          <a:prstGeom prst="rect">
            <a:avLst/>
          </a:prstGeom>
        </p:spPr>
      </p:pic>
    </p:spTree>
    <p:extLst>
      <p:ext uri="{BB962C8B-B14F-4D97-AF65-F5344CB8AC3E}">
        <p14:creationId xmlns:p14="http://schemas.microsoft.com/office/powerpoint/2010/main" val="108979121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31645B-5DDF-D1EC-38B2-001E9201CAB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FDA24BB6-0166-BEE6-BDE6-C9CB4BDD3CAE}"/>
              </a:ext>
            </a:extLst>
          </p:cNvPr>
          <p:cNvPicPr>
            <a:picLocks noChangeAspect="1"/>
          </p:cNvPicPr>
          <p:nvPr/>
        </p:nvPicPr>
        <p:blipFill>
          <a:blip r:embed="rId2"/>
          <a:stretch>
            <a:fillRect/>
          </a:stretch>
        </p:blipFill>
        <p:spPr>
          <a:xfrm>
            <a:off x="1828800" y="0"/>
            <a:ext cx="5486400" cy="6858000"/>
          </a:xfrm>
          <a:prstGeom prst="rect">
            <a:avLst/>
          </a:prstGeom>
        </p:spPr>
      </p:pic>
    </p:spTree>
    <p:extLst>
      <p:ext uri="{BB962C8B-B14F-4D97-AF65-F5344CB8AC3E}">
        <p14:creationId xmlns:p14="http://schemas.microsoft.com/office/powerpoint/2010/main" val="10914020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A1EE7B-1DB0-CE1A-B67F-67F15C51F20D}"/>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B9C3B932-DD70-88CB-0FFB-702D9E48D612}"/>
              </a:ext>
            </a:extLst>
          </p:cNvPr>
          <p:cNvPicPr>
            <a:picLocks noChangeAspect="1"/>
          </p:cNvPicPr>
          <p:nvPr/>
        </p:nvPicPr>
        <p:blipFill>
          <a:blip r:embed="rId2"/>
          <a:stretch>
            <a:fillRect/>
          </a:stretch>
        </p:blipFill>
        <p:spPr>
          <a:xfrm>
            <a:off x="0" y="857250"/>
            <a:ext cx="9144000" cy="5143500"/>
          </a:xfrm>
          <a:prstGeom prst="rect">
            <a:avLst/>
          </a:prstGeom>
        </p:spPr>
      </p:pic>
    </p:spTree>
    <p:extLst>
      <p:ext uri="{BB962C8B-B14F-4D97-AF65-F5344CB8AC3E}">
        <p14:creationId xmlns:p14="http://schemas.microsoft.com/office/powerpoint/2010/main" val="362181291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435852" y="1484784"/>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pic>
        <p:nvPicPr>
          <p:cNvPr id="3" name="Picture 2">
            <a:extLst>
              <a:ext uri="{FF2B5EF4-FFF2-40B4-BE49-F238E27FC236}">
                <a16:creationId xmlns:a16="http://schemas.microsoft.com/office/drawing/2014/main" id="{CC43FA2A-3045-29D5-1002-B867C0286029}"/>
              </a:ext>
            </a:extLst>
          </p:cNvPr>
          <p:cNvPicPr>
            <a:picLocks noChangeAspect="1"/>
          </p:cNvPicPr>
          <p:nvPr/>
        </p:nvPicPr>
        <p:blipFill>
          <a:blip r:embed="rId3"/>
          <a:stretch>
            <a:fillRect/>
          </a:stretch>
        </p:blipFill>
        <p:spPr>
          <a:xfrm>
            <a:off x="1283078" y="1893869"/>
            <a:ext cx="6577844" cy="3862350"/>
          </a:xfrm>
          <a:prstGeom prst="rect">
            <a:avLst/>
          </a:prstGeom>
        </p:spPr>
      </p:pic>
    </p:spTree>
    <p:extLst>
      <p:ext uri="{BB962C8B-B14F-4D97-AF65-F5344CB8AC3E}">
        <p14:creationId xmlns:p14="http://schemas.microsoft.com/office/powerpoint/2010/main" val="141578914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858989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06D2A-5E68-F15C-89E4-2DBC4F4793A3}"/>
              </a:ext>
            </a:extLst>
          </p:cNvPr>
          <p:cNvSpPr txBox="1">
            <a:spLocks/>
          </p:cNvSpPr>
          <p:nvPr/>
        </p:nvSpPr>
        <p:spPr bwMode="auto">
          <a:xfrm>
            <a:off x="457200" y="836712"/>
            <a:ext cx="8229600" cy="48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0000" lnSpcReduction="10000"/>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endParaRPr kumimoji="0" lang="en-GB" sz="3200" b="0" i="0" u="none" strike="noStrike" kern="1200" cap="none" spc="0" normalizeH="0" baseline="0" noProof="0" dirty="0">
              <a:ln>
                <a:noFill/>
              </a:ln>
              <a:solidFill>
                <a:schemeClr val="bg1"/>
              </a:solidFill>
              <a:effectLst/>
              <a:uLnTx/>
              <a:uFillTx/>
              <a:latin typeface="Rockwell"/>
              <a:ea typeface="+mj-ea"/>
              <a:cs typeface="+mj-cs"/>
            </a:endParaRPr>
          </a:p>
        </p:txBody>
      </p:sp>
      <p:sp>
        <p:nvSpPr>
          <p:cNvPr id="4" name="Title 1">
            <a:extLst>
              <a:ext uri="{FF2B5EF4-FFF2-40B4-BE49-F238E27FC236}">
                <a16:creationId xmlns:a16="http://schemas.microsoft.com/office/drawing/2014/main" id="{89C6AC8B-4AF1-9B45-6683-F14ED4AE0E1F}"/>
              </a:ext>
            </a:extLst>
          </p:cNvPr>
          <p:cNvSpPr txBox="1">
            <a:spLocks/>
          </p:cNvSpPr>
          <p:nvPr/>
        </p:nvSpPr>
        <p:spPr bwMode="auto">
          <a:xfrm>
            <a:off x="323528" y="116632"/>
            <a:ext cx="8229600"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defTabSz="457200" rtl="0" eaLnBrk="1" fontAlgn="base" hangingPunct="1">
              <a:spcBef>
                <a:spcPct val="0"/>
              </a:spcBef>
              <a:spcAft>
                <a:spcPct val="0"/>
              </a:spcAft>
              <a:defRPr sz="3200" kern="1200">
                <a:solidFill>
                  <a:srgbClr val="58595B"/>
                </a:solidFill>
                <a:latin typeface="Rockwell"/>
                <a:ea typeface="+mj-ea"/>
                <a:cs typeface="+mj-cs"/>
              </a:defRPr>
            </a:lvl1pPr>
            <a:lvl2pPr algn="l" defTabSz="457200" rtl="0" eaLnBrk="1" fontAlgn="base" hangingPunct="1">
              <a:spcBef>
                <a:spcPct val="0"/>
              </a:spcBef>
              <a:spcAft>
                <a:spcPct val="0"/>
              </a:spcAft>
              <a:defRPr sz="4400">
                <a:solidFill>
                  <a:srgbClr val="58595B"/>
                </a:solidFill>
                <a:latin typeface="Rockwell" panose="02060603020205020403" pitchFamily="18" charset="0"/>
              </a:defRPr>
            </a:lvl2pPr>
            <a:lvl3pPr algn="l" defTabSz="457200" rtl="0" eaLnBrk="1" fontAlgn="base" hangingPunct="1">
              <a:spcBef>
                <a:spcPct val="0"/>
              </a:spcBef>
              <a:spcAft>
                <a:spcPct val="0"/>
              </a:spcAft>
              <a:defRPr sz="4400">
                <a:solidFill>
                  <a:srgbClr val="58595B"/>
                </a:solidFill>
                <a:latin typeface="Rockwell" panose="02060603020205020403" pitchFamily="18" charset="0"/>
              </a:defRPr>
            </a:lvl3pPr>
            <a:lvl4pPr algn="l" defTabSz="457200" rtl="0" eaLnBrk="1" fontAlgn="base" hangingPunct="1">
              <a:spcBef>
                <a:spcPct val="0"/>
              </a:spcBef>
              <a:spcAft>
                <a:spcPct val="0"/>
              </a:spcAft>
              <a:defRPr sz="4400">
                <a:solidFill>
                  <a:srgbClr val="58595B"/>
                </a:solidFill>
                <a:latin typeface="Rockwell" panose="02060603020205020403" pitchFamily="18" charset="0"/>
              </a:defRPr>
            </a:lvl4pPr>
            <a:lvl5pPr algn="l" defTabSz="457200" rtl="0" eaLnBrk="1" fontAlgn="base" hangingPunct="1">
              <a:spcBef>
                <a:spcPct val="0"/>
              </a:spcBef>
              <a:spcAft>
                <a:spcPct val="0"/>
              </a:spcAft>
              <a:defRPr sz="4400">
                <a:solidFill>
                  <a:srgbClr val="58595B"/>
                </a:solidFill>
                <a:latin typeface="Rockwell" panose="02060603020205020403" pitchFamily="18" charset="0"/>
              </a:defRPr>
            </a:lvl5pPr>
            <a:lvl6pPr marL="457200" algn="l" defTabSz="457200" rtl="0" eaLnBrk="1" fontAlgn="base" hangingPunct="1">
              <a:spcBef>
                <a:spcPct val="0"/>
              </a:spcBef>
              <a:spcAft>
                <a:spcPct val="0"/>
              </a:spcAft>
              <a:defRPr sz="4400">
                <a:solidFill>
                  <a:srgbClr val="58595B"/>
                </a:solidFill>
                <a:latin typeface="Rockwell" panose="02060603020205020403" pitchFamily="18" charset="0"/>
              </a:defRPr>
            </a:lvl6pPr>
            <a:lvl7pPr marL="914400" algn="l" defTabSz="457200" rtl="0" eaLnBrk="1" fontAlgn="base" hangingPunct="1">
              <a:spcBef>
                <a:spcPct val="0"/>
              </a:spcBef>
              <a:spcAft>
                <a:spcPct val="0"/>
              </a:spcAft>
              <a:defRPr sz="4400">
                <a:solidFill>
                  <a:srgbClr val="58595B"/>
                </a:solidFill>
                <a:latin typeface="Rockwell" panose="02060603020205020403" pitchFamily="18" charset="0"/>
              </a:defRPr>
            </a:lvl7pPr>
            <a:lvl8pPr marL="1371600" algn="l" defTabSz="457200" rtl="0" eaLnBrk="1" fontAlgn="base" hangingPunct="1">
              <a:spcBef>
                <a:spcPct val="0"/>
              </a:spcBef>
              <a:spcAft>
                <a:spcPct val="0"/>
              </a:spcAft>
              <a:defRPr sz="4400">
                <a:solidFill>
                  <a:srgbClr val="58595B"/>
                </a:solidFill>
                <a:latin typeface="Rockwell" panose="02060603020205020403" pitchFamily="18" charset="0"/>
              </a:defRPr>
            </a:lvl8pPr>
            <a:lvl9pPr marL="1828800" algn="l" defTabSz="457200" rtl="0" eaLnBrk="1" fontAlgn="base" hangingPunct="1">
              <a:spcBef>
                <a:spcPct val="0"/>
              </a:spcBef>
              <a:spcAft>
                <a:spcPct val="0"/>
              </a:spcAft>
              <a:defRPr sz="4400">
                <a:solidFill>
                  <a:srgbClr val="58595B"/>
                </a:solidFill>
                <a:latin typeface="Rockwell" panose="02060603020205020403" pitchFamily="18" charset="0"/>
              </a:defRPr>
            </a:lvl9pPr>
          </a:lstStyle>
          <a:p>
            <a:pPr lvl="0" algn="ctr">
              <a:defRPr/>
            </a:pPr>
            <a:r>
              <a:rPr lang="en-GB" dirty="0">
                <a:solidFill>
                  <a:schemeClr val="bg1"/>
                </a:solidFill>
              </a:rPr>
              <a:t>2 Corinthians 14</a:t>
            </a:r>
            <a:br>
              <a:rPr lang="en-GB" dirty="0">
                <a:solidFill>
                  <a:schemeClr val="bg1"/>
                </a:solidFill>
              </a:rPr>
            </a:br>
            <a:br>
              <a:rPr lang="en-GB" dirty="0">
                <a:solidFill>
                  <a:schemeClr val="bg1"/>
                </a:solidFill>
              </a:rPr>
            </a:br>
            <a:r>
              <a:rPr lang="en-GB" dirty="0">
                <a:solidFill>
                  <a:schemeClr val="bg1"/>
                </a:solidFill>
              </a:rPr>
              <a:t>May the grace of the Lord Jesus Christ, and the love of God, and the fellowship of the Holy Spirit be with you all</a:t>
            </a:r>
          </a:p>
        </p:txBody>
      </p:sp>
    </p:spTree>
    <p:extLst>
      <p:ext uri="{BB962C8B-B14F-4D97-AF65-F5344CB8AC3E}">
        <p14:creationId xmlns:p14="http://schemas.microsoft.com/office/powerpoint/2010/main" val="3974712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03118" y="548680"/>
            <a:ext cx="8640960" cy="6480720"/>
          </a:xfrm>
        </p:spPr>
        <p:txBody>
          <a:bodyPr>
            <a:noAutofit/>
          </a:bodyPr>
          <a:lstStyle/>
          <a:p>
            <a:r>
              <a:rPr lang="en-GB" sz="5400" dirty="0">
                <a:solidFill>
                  <a:schemeClr val="bg1"/>
                </a:solidFill>
              </a:rPr>
              <a:t>Praise is rising</a:t>
            </a:r>
          </a:p>
          <a:p>
            <a:r>
              <a:rPr lang="en-GB" sz="5400" dirty="0">
                <a:solidFill>
                  <a:schemeClr val="bg1"/>
                </a:solidFill>
              </a:rPr>
              <a:t>Eyes are turning to You</a:t>
            </a:r>
          </a:p>
          <a:p>
            <a:r>
              <a:rPr lang="en-GB" sz="5400" dirty="0">
                <a:solidFill>
                  <a:schemeClr val="bg1"/>
                </a:solidFill>
              </a:rPr>
              <a:t>We turn to You</a:t>
            </a:r>
          </a:p>
          <a:p>
            <a:r>
              <a:rPr lang="en-GB" sz="5400" dirty="0">
                <a:solidFill>
                  <a:schemeClr val="bg1"/>
                </a:solidFill>
              </a:rPr>
              <a:t>Hope is stirring</a:t>
            </a:r>
          </a:p>
          <a:p>
            <a:r>
              <a:rPr lang="en-GB" sz="5400" dirty="0">
                <a:solidFill>
                  <a:schemeClr val="bg1"/>
                </a:solidFill>
              </a:rPr>
              <a:t>Hearts are yearning for You</a:t>
            </a:r>
          </a:p>
          <a:p>
            <a:r>
              <a:rPr lang="en-GB" sz="5400" dirty="0">
                <a:solidFill>
                  <a:schemeClr val="bg1"/>
                </a:solidFill>
              </a:rPr>
              <a:t>We long for You</a:t>
            </a:r>
            <a:endParaRPr lang="en-GB" sz="5000" dirty="0">
              <a:solidFill>
                <a:schemeClr val="bg1"/>
              </a:solidFill>
            </a:endParaRP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1/6</a:t>
            </a:r>
          </a:p>
        </p:txBody>
      </p:sp>
    </p:spTree>
    <p:extLst>
      <p:ext uri="{BB962C8B-B14F-4D97-AF65-F5344CB8AC3E}">
        <p14:creationId xmlns:p14="http://schemas.microsoft.com/office/powerpoint/2010/main" val="2203528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7504" y="620688"/>
            <a:ext cx="8640960" cy="6480720"/>
          </a:xfrm>
        </p:spPr>
        <p:txBody>
          <a:bodyPr>
            <a:noAutofit/>
          </a:bodyPr>
          <a:lstStyle/>
          <a:p>
            <a:r>
              <a:rPr lang="en-GB" sz="5400" dirty="0" err="1">
                <a:solidFill>
                  <a:schemeClr val="bg1"/>
                </a:solidFill>
              </a:rPr>
              <a:t>‘Cause</a:t>
            </a:r>
            <a:r>
              <a:rPr lang="en-GB" sz="5400" dirty="0">
                <a:solidFill>
                  <a:schemeClr val="bg1"/>
                </a:solidFill>
              </a:rPr>
              <a:t> when we see You</a:t>
            </a:r>
          </a:p>
          <a:p>
            <a:r>
              <a:rPr lang="en-GB" sz="5400" dirty="0">
                <a:solidFill>
                  <a:schemeClr val="bg1"/>
                </a:solidFill>
              </a:rPr>
              <a:t>We find strength to face the day</a:t>
            </a:r>
          </a:p>
          <a:p>
            <a:r>
              <a:rPr lang="en-GB" sz="5400" dirty="0">
                <a:solidFill>
                  <a:schemeClr val="bg1"/>
                </a:solidFill>
              </a:rPr>
              <a:t>In Your presence</a:t>
            </a:r>
          </a:p>
          <a:p>
            <a:r>
              <a:rPr lang="en-GB" sz="5400" dirty="0">
                <a:solidFill>
                  <a:schemeClr val="bg1"/>
                </a:solidFill>
              </a:rPr>
              <a:t>All our fears are washed away</a:t>
            </a:r>
          </a:p>
          <a:p>
            <a:r>
              <a:rPr lang="en-GB" sz="5400" dirty="0">
                <a:solidFill>
                  <a:schemeClr val="bg1"/>
                </a:solidFill>
              </a:rPr>
              <a:t>(Washed away)</a:t>
            </a:r>
            <a:endParaRPr lang="en-GB" sz="5000" dirty="0">
              <a:solidFill>
                <a:schemeClr val="bg1"/>
              </a:solidFill>
            </a:endParaRP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2/6</a:t>
            </a:r>
          </a:p>
        </p:txBody>
      </p:sp>
    </p:spTree>
    <p:extLst>
      <p:ext uri="{BB962C8B-B14F-4D97-AF65-F5344CB8AC3E}">
        <p14:creationId xmlns:p14="http://schemas.microsoft.com/office/powerpoint/2010/main" val="288803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06" y="620688"/>
            <a:ext cx="8856984" cy="6480720"/>
          </a:xfrm>
        </p:spPr>
        <p:txBody>
          <a:bodyPr>
            <a:noAutofit/>
          </a:bodyPr>
          <a:lstStyle/>
          <a:p>
            <a:r>
              <a:rPr lang="en-GB" sz="4800" dirty="0">
                <a:solidFill>
                  <a:schemeClr val="bg1"/>
                </a:solidFill>
              </a:rPr>
              <a:t>Hosanna </a:t>
            </a:r>
            <a:r>
              <a:rPr lang="en-GB" sz="4800" dirty="0" err="1">
                <a:solidFill>
                  <a:schemeClr val="bg1"/>
                </a:solidFill>
              </a:rPr>
              <a:t>Hosanna</a:t>
            </a:r>
            <a:endParaRPr lang="en-GB" sz="4800" dirty="0">
              <a:solidFill>
                <a:schemeClr val="bg1"/>
              </a:solidFill>
            </a:endParaRPr>
          </a:p>
          <a:p>
            <a:r>
              <a:rPr lang="en-GB" sz="4800" dirty="0">
                <a:solidFill>
                  <a:schemeClr val="bg1"/>
                </a:solidFill>
              </a:rPr>
              <a:t>You are the God who saves us</a:t>
            </a:r>
          </a:p>
          <a:p>
            <a:r>
              <a:rPr lang="en-GB" sz="4800" dirty="0">
                <a:solidFill>
                  <a:schemeClr val="bg1"/>
                </a:solidFill>
              </a:rPr>
              <a:t>Worthy of all our praises</a:t>
            </a:r>
          </a:p>
          <a:p>
            <a:r>
              <a:rPr lang="en-GB" sz="4800" dirty="0">
                <a:solidFill>
                  <a:schemeClr val="bg1"/>
                </a:solidFill>
              </a:rPr>
              <a:t>Hosanna </a:t>
            </a:r>
            <a:r>
              <a:rPr lang="en-GB" sz="4800" dirty="0" err="1">
                <a:solidFill>
                  <a:schemeClr val="bg1"/>
                </a:solidFill>
              </a:rPr>
              <a:t>Hosanna</a:t>
            </a:r>
            <a:endParaRPr lang="en-GB" sz="4800" dirty="0">
              <a:solidFill>
                <a:schemeClr val="bg1"/>
              </a:solidFill>
            </a:endParaRPr>
          </a:p>
          <a:p>
            <a:r>
              <a:rPr lang="en-GB" sz="4800" dirty="0">
                <a:solidFill>
                  <a:schemeClr val="bg1"/>
                </a:solidFill>
              </a:rPr>
              <a:t>Come have Your way among us</a:t>
            </a:r>
          </a:p>
          <a:p>
            <a:r>
              <a:rPr lang="en-GB" sz="4800" dirty="0">
                <a:solidFill>
                  <a:schemeClr val="bg1"/>
                </a:solidFill>
              </a:rPr>
              <a:t>We welcome You here Lord Jesus</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3/6</a:t>
            </a:r>
          </a:p>
        </p:txBody>
      </p:sp>
    </p:spTree>
    <p:extLst>
      <p:ext uri="{BB962C8B-B14F-4D97-AF65-F5344CB8AC3E}">
        <p14:creationId xmlns:p14="http://schemas.microsoft.com/office/powerpoint/2010/main" val="300558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9676" y="620688"/>
            <a:ext cx="8856984" cy="6480720"/>
          </a:xfrm>
        </p:spPr>
        <p:txBody>
          <a:bodyPr>
            <a:noAutofit/>
          </a:bodyPr>
          <a:lstStyle/>
          <a:p>
            <a:r>
              <a:rPr lang="en-GB" sz="5000" dirty="0">
                <a:solidFill>
                  <a:schemeClr val="bg1"/>
                </a:solidFill>
              </a:rPr>
              <a:t>Hear the sound of</a:t>
            </a:r>
          </a:p>
          <a:p>
            <a:r>
              <a:rPr lang="en-GB" sz="5000" dirty="0">
                <a:solidFill>
                  <a:schemeClr val="bg1"/>
                </a:solidFill>
              </a:rPr>
              <a:t>Hearts returning to You</a:t>
            </a:r>
          </a:p>
          <a:p>
            <a:r>
              <a:rPr lang="en-GB" sz="5000" dirty="0">
                <a:solidFill>
                  <a:schemeClr val="bg1"/>
                </a:solidFill>
              </a:rPr>
              <a:t>We turn to You</a:t>
            </a:r>
          </a:p>
          <a:p>
            <a:r>
              <a:rPr lang="en-GB" sz="5000" dirty="0">
                <a:solidFill>
                  <a:schemeClr val="bg1"/>
                </a:solidFill>
              </a:rPr>
              <a:t>In Your Kingdom</a:t>
            </a:r>
          </a:p>
          <a:p>
            <a:r>
              <a:rPr lang="en-GB" sz="5000" dirty="0">
                <a:solidFill>
                  <a:schemeClr val="bg1"/>
                </a:solidFill>
              </a:rPr>
              <a:t>Broken lives are made new</a:t>
            </a:r>
          </a:p>
          <a:p>
            <a:r>
              <a:rPr lang="en-GB" sz="5000" dirty="0">
                <a:solidFill>
                  <a:schemeClr val="bg1"/>
                </a:solidFill>
              </a:rPr>
              <a:t>You make us new</a:t>
            </a:r>
          </a:p>
        </p:txBody>
      </p:sp>
      <p:sp>
        <p:nvSpPr>
          <p:cNvPr id="4" name="TextBox 3"/>
          <p:cNvSpPr txBox="1"/>
          <p:nvPr/>
        </p:nvSpPr>
        <p:spPr>
          <a:xfrm>
            <a:off x="8529729" y="0"/>
            <a:ext cx="628698" cy="461665"/>
          </a:xfrm>
          <a:prstGeom prst="rect">
            <a:avLst/>
          </a:prstGeom>
          <a:noFill/>
        </p:spPr>
        <p:txBody>
          <a:bodyPr wrap="none" rtlCol="0">
            <a:spAutoFit/>
          </a:bodyPr>
          <a:lstStyle/>
          <a:p>
            <a:r>
              <a:rPr lang="en-GB" sz="2400" b="1" dirty="0">
                <a:solidFill>
                  <a:schemeClr val="bg1"/>
                </a:solidFill>
              </a:rPr>
              <a:t>4/6</a:t>
            </a:r>
          </a:p>
        </p:txBody>
      </p:sp>
    </p:spTree>
    <p:extLst>
      <p:ext uri="{BB962C8B-B14F-4D97-AF65-F5344CB8AC3E}">
        <p14:creationId xmlns:p14="http://schemas.microsoft.com/office/powerpoint/2010/main" val="41640380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8947</TotalTime>
  <Words>1946</Words>
  <Application>Microsoft Office PowerPoint</Application>
  <PresentationFormat>On-screen Show (4:3)</PresentationFormat>
  <Paragraphs>260</Paragraphs>
  <Slides>59</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59</vt:i4>
      </vt:variant>
    </vt:vector>
  </HeadingPairs>
  <TitlesOfParts>
    <vt:vector size="64" baseType="lpstr">
      <vt:lpstr>akagi_probook</vt:lpstr>
      <vt:lpstr>Arial</vt:lpstr>
      <vt:lpstr>Calibri</vt:lpstr>
      <vt:lpstr>Rockwell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Overview</vt:lpstr>
      <vt:lpstr>Key Principles</vt:lpstr>
      <vt:lpstr>Next Steps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Administrator</dc:creator>
  <cp:lastModifiedBy>Dele Olajide</cp:lastModifiedBy>
  <cp:revision>469</cp:revision>
  <dcterms:created xsi:type="dcterms:W3CDTF">2019-09-23T12:06:27Z</dcterms:created>
  <dcterms:modified xsi:type="dcterms:W3CDTF">2024-04-07T07:53:14Z</dcterms:modified>
</cp:coreProperties>
</file>

<file path=docProps/thumbnail.jpeg>
</file>